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sldIdLst>
    <p:sldId id="256" r:id="rId5"/>
    <p:sldId id="258" r:id="rId6"/>
    <p:sldId id="260" r:id="rId7"/>
    <p:sldId id="257" r:id="rId8"/>
    <p:sldId id="259" r:id="rId9"/>
    <p:sldId id="261" r:id="rId10"/>
    <p:sldId id="262" r:id="rId11"/>
    <p:sldId id="266" r:id="rId12"/>
    <p:sldId id="265" r:id="rId13"/>
    <p:sldId id="267" r:id="rId14"/>
  </p:sldIdLst>
  <p:sldSz cx="9144000" cy="6858000" type="screen4x3"/>
  <p:notesSz cx="6858000" cy="9144000"/>
  <p:custDataLst>
    <p:tags r:id="rId15"/>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6">
          <p15:clr>
            <a:srgbClr val="A4A3A4"/>
          </p15:clr>
        </p15:guide>
        <p15:guide id="2" orient="horz" pos="899">
          <p15:clr>
            <a:srgbClr val="A4A3A4"/>
          </p15:clr>
        </p15:guide>
        <p15:guide id="3" orient="horz" pos="1014">
          <p15:clr>
            <a:srgbClr val="A4A3A4"/>
          </p15:clr>
        </p15:guide>
        <p15:guide id="4" orient="horz" pos="3838">
          <p15:clr>
            <a:srgbClr val="A4A3A4"/>
          </p15:clr>
        </p15:guide>
        <p15:guide id="5" pos="517">
          <p15:clr>
            <a:srgbClr val="A4A3A4"/>
          </p15:clr>
        </p15:guide>
        <p15:guide id="6" pos="5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17D6E7-52B4-4144-B15B-619DA29CDB2F}" v="2043" dt="2020-01-27T13:45:40.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96" autoAdjust="0"/>
    <p:restoredTop sz="94660"/>
  </p:normalViewPr>
  <p:slideViewPr>
    <p:cSldViewPr>
      <p:cViewPr varScale="1">
        <p:scale>
          <a:sx n="114" d="100"/>
          <a:sy n="114" d="100"/>
        </p:scale>
        <p:origin x="840" y="102"/>
      </p:cViewPr>
      <p:guideLst>
        <p:guide orient="horz" pos="176"/>
        <p:guide orient="horz" pos="899"/>
        <p:guide orient="horz" pos="1014"/>
        <p:guide orient="horz" pos="3838"/>
        <p:guide pos="517"/>
        <p:guide pos="53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eth Berglund" userId="30a2796e-3545-4db9-b5e6-ea800ae1c5d5" providerId="ADAL" clId="{6217D6E7-52B4-4144-B15B-619DA29CDB2F}"/>
    <pc:docChg chg="undo custSel addSld delSld modSld sldOrd">
      <pc:chgData name="Kenneth Berglund" userId="30a2796e-3545-4db9-b5e6-ea800ae1c5d5" providerId="ADAL" clId="{6217D6E7-52B4-4144-B15B-619DA29CDB2F}" dt="2020-01-27T13:45:40.132" v="2253" actId="20577"/>
      <pc:docMkLst>
        <pc:docMk/>
      </pc:docMkLst>
      <pc:sldChg chg="modSp">
        <pc:chgData name="Kenneth Berglund" userId="30a2796e-3545-4db9-b5e6-ea800ae1c5d5" providerId="ADAL" clId="{6217D6E7-52B4-4144-B15B-619DA29CDB2F}" dt="2020-01-22T13:52:29.615" v="14" actId="1076"/>
        <pc:sldMkLst>
          <pc:docMk/>
          <pc:sldMk cId="2258184421" sldId="256"/>
        </pc:sldMkLst>
        <pc:spChg chg="mod">
          <ac:chgData name="Kenneth Berglund" userId="30a2796e-3545-4db9-b5e6-ea800ae1c5d5" providerId="ADAL" clId="{6217D6E7-52B4-4144-B15B-619DA29CDB2F}" dt="2020-01-22T13:52:21.584" v="13" actId="20577"/>
          <ac:spMkLst>
            <pc:docMk/>
            <pc:sldMk cId="2258184421" sldId="256"/>
            <ac:spMk id="3" creationId="{00000000-0000-0000-0000-000000000000}"/>
          </ac:spMkLst>
        </pc:spChg>
        <pc:picChg chg="mod">
          <ac:chgData name="Kenneth Berglund" userId="30a2796e-3545-4db9-b5e6-ea800ae1c5d5" providerId="ADAL" clId="{6217D6E7-52B4-4144-B15B-619DA29CDB2F}" dt="2020-01-22T13:52:29.615" v="14" actId="1076"/>
          <ac:picMkLst>
            <pc:docMk/>
            <pc:sldMk cId="2258184421" sldId="256"/>
            <ac:picMk id="5" creationId="{91670EEB-D6F3-4674-B1B6-A250468D407B}"/>
          </ac:picMkLst>
        </pc:picChg>
      </pc:sldChg>
      <pc:sldChg chg="addSp delSp modSp delAnim modAnim">
        <pc:chgData name="Kenneth Berglund" userId="30a2796e-3545-4db9-b5e6-ea800ae1c5d5" providerId="ADAL" clId="{6217D6E7-52B4-4144-B15B-619DA29CDB2F}" dt="2020-01-27T12:20:56.226" v="137" actId="1076"/>
        <pc:sldMkLst>
          <pc:docMk/>
          <pc:sldMk cId="1259725275" sldId="257"/>
        </pc:sldMkLst>
        <pc:spChg chg="mod">
          <ac:chgData name="Kenneth Berglund" userId="30a2796e-3545-4db9-b5e6-ea800ae1c5d5" providerId="ADAL" clId="{6217D6E7-52B4-4144-B15B-619DA29CDB2F}" dt="2020-01-27T10:00:06.991" v="61" actId="20577"/>
          <ac:spMkLst>
            <pc:docMk/>
            <pc:sldMk cId="1259725275" sldId="257"/>
            <ac:spMk id="4" creationId="{00000000-0000-0000-0000-000000000000}"/>
          </ac:spMkLst>
        </pc:spChg>
        <pc:spChg chg="mod">
          <ac:chgData name="Kenneth Berglund" userId="30a2796e-3545-4db9-b5e6-ea800ae1c5d5" providerId="ADAL" clId="{6217D6E7-52B4-4144-B15B-619DA29CDB2F}" dt="2020-01-27T10:02:34.482" v="127" actId="20577"/>
          <ac:spMkLst>
            <pc:docMk/>
            <pc:sldMk cId="1259725275" sldId="257"/>
            <ac:spMk id="5" creationId="{00000000-0000-0000-0000-000000000000}"/>
          </ac:spMkLst>
        </pc:spChg>
        <pc:spChg chg="add mod">
          <ac:chgData name="Kenneth Berglund" userId="30a2796e-3545-4db9-b5e6-ea800ae1c5d5" providerId="ADAL" clId="{6217D6E7-52B4-4144-B15B-619DA29CDB2F}" dt="2020-01-27T12:20:56.226" v="137" actId="1076"/>
          <ac:spMkLst>
            <pc:docMk/>
            <pc:sldMk cId="1259725275" sldId="257"/>
            <ac:spMk id="7" creationId="{6383B0DE-0EC2-445C-9443-79FBA019279E}"/>
          </ac:spMkLst>
        </pc:spChg>
        <pc:picChg chg="del">
          <ac:chgData name="Kenneth Berglund" userId="30a2796e-3545-4db9-b5e6-ea800ae1c5d5" providerId="ADAL" clId="{6217D6E7-52B4-4144-B15B-619DA29CDB2F}" dt="2020-01-27T10:00:17.926" v="62" actId="478"/>
          <ac:picMkLst>
            <pc:docMk/>
            <pc:sldMk cId="1259725275" sldId="257"/>
            <ac:picMk id="3" creationId="{CFBB62B1-BE19-4E6F-B181-EF4F1662CC0C}"/>
          </ac:picMkLst>
        </pc:picChg>
        <pc:picChg chg="add mod">
          <ac:chgData name="Kenneth Berglund" userId="30a2796e-3545-4db9-b5e6-ea800ae1c5d5" providerId="ADAL" clId="{6217D6E7-52B4-4144-B15B-619DA29CDB2F}" dt="2020-01-27T12:20:50.070" v="135" actId="1076"/>
          <ac:picMkLst>
            <pc:docMk/>
            <pc:sldMk cId="1259725275" sldId="257"/>
            <ac:picMk id="6" creationId="{CC832AB0-CC3B-4A42-AE7E-9306EA275237}"/>
          </ac:picMkLst>
        </pc:picChg>
        <pc:picChg chg="del">
          <ac:chgData name="Kenneth Berglund" userId="30a2796e-3545-4db9-b5e6-ea800ae1c5d5" providerId="ADAL" clId="{6217D6E7-52B4-4144-B15B-619DA29CDB2F}" dt="2020-01-27T10:00:19.469" v="63" actId="478"/>
          <ac:picMkLst>
            <pc:docMk/>
            <pc:sldMk cId="1259725275" sldId="257"/>
            <ac:picMk id="9" creationId="{1590D3A6-95C5-4044-83B1-A0950ACE8A87}"/>
          </ac:picMkLst>
        </pc:picChg>
      </pc:sldChg>
      <pc:sldChg chg="modSp">
        <pc:chgData name="Kenneth Berglund" userId="30a2796e-3545-4db9-b5e6-ea800ae1c5d5" providerId="ADAL" clId="{6217D6E7-52B4-4144-B15B-619DA29CDB2F}" dt="2020-01-27T09:54:33.357" v="47" actId="20577"/>
        <pc:sldMkLst>
          <pc:docMk/>
          <pc:sldMk cId="1515412745" sldId="258"/>
        </pc:sldMkLst>
        <pc:spChg chg="mod">
          <ac:chgData name="Kenneth Berglund" userId="30a2796e-3545-4db9-b5e6-ea800ae1c5d5" providerId="ADAL" clId="{6217D6E7-52B4-4144-B15B-619DA29CDB2F}" dt="2020-01-27T09:54:33.357" v="47" actId="20577"/>
          <ac:spMkLst>
            <pc:docMk/>
            <pc:sldMk cId="1515412745" sldId="258"/>
            <ac:spMk id="7" creationId="{FE78AB29-00CA-49A1-8275-1E0594F5C13B}"/>
          </ac:spMkLst>
        </pc:spChg>
      </pc:sldChg>
      <pc:sldChg chg="addSp delSp modSp">
        <pc:chgData name="Kenneth Berglund" userId="30a2796e-3545-4db9-b5e6-ea800ae1c5d5" providerId="ADAL" clId="{6217D6E7-52B4-4144-B15B-619DA29CDB2F}" dt="2020-01-27T12:48:32.316" v="784" actId="20577"/>
        <pc:sldMkLst>
          <pc:docMk/>
          <pc:sldMk cId="1931005162" sldId="259"/>
        </pc:sldMkLst>
        <pc:spChg chg="mod">
          <ac:chgData name="Kenneth Berglund" userId="30a2796e-3545-4db9-b5e6-ea800ae1c5d5" providerId="ADAL" clId="{6217D6E7-52B4-4144-B15B-619DA29CDB2F}" dt="2020-01-27T12:39:19.562" v="174" actId="20577"/>
          <ac:spMkLst>
            <pc:docMk/>
            <pc:sldMk cId="1931005162" sldId="259"/>
            <ac:spMk id="4" creationId="{D2C2A93A-E6DF-45EC-847F-9320B1C53D26}"/>
          </ac:spMkLst>
        </pc:spChg>
        <pc:spChg chg="mod">
          <ac:chgData name="Kenneth Berglund" userId="30a2796e-3545-4db9-b5e6-ea800ae1c5d5" providerId="ADAL" clId="{6217D6E7-52B4-4144-B15B-619DA29CDB2F}" dt="2020-01-27T12:48:32.316" v="784" actId="20577"/>
          <ac:spMkLst>
            <pc:docMk/>
            <pc:sldMk cId="1931005162" sldId="259"/>
            <ac:spMk id="7" creationId="{6470D04A-AE89-478D-A52C-3ABEAEA0952E}"/>
          </ac:spMkLst>
        </pc:spChg>
        <pc:picChg chg="add mod">
          <ac:chgData name="Kenneth Berglund" userId="30a2796e-3545-4db9-b5e6-ea800ae1c5d5" providerId="ADAL" clId="{6217D6E7-52B4-4144-B15B-619DA29CDB2F}" dt="2020-01-27T12:46:42.957" v="669" actId="14100"/>
          <ac:picMkLst>
            <pc:docMk/>
            <pc:sldMk cId="1931005162" sldId="259"/>
            <ac:picMk id="3" creationId="{B8E281AE-7858-4B3A-BE26-6AE7934E57FD}"/>
          </ac:picMkLst>
        </pc:picChg>
        <pc:picChg chg="del">
          <ac:chgData name="Kenneth Berglund" userId="30a2796e-3545-4db9-b5e6-ea800ae1c5d5" providerId="ADAL" clId="{6217D6E7-52B4-4144-B15B-619DA29CDB2F}" dt="2020-01-27T12:43:05.036" v="642" actId="478"/>
          <ac:picMkLst>
            <pc:docMk/>
            <pc:sldMk cId="1931005162" sldId="259"/>
            <ac:picMk id="5" creationId="{EA65E76D-98AC-4CBD-9D2C-3D3495E5CA62}"/>
          </ac:picMkLst>
        </pc:picChg>
        <pc:picChg chg="add mod">
          <ac:chgData name="Kenneth Berglund" userId="30a2796e-3545-4db9-b5e6-ea800ae1c5d5" providerId="ADAL" clId="{6217D6E7-52B4-4144-B15B-619DA29CDB2F}" dt="2020-01-27T12:46:26.676" v="667" actId="14100"/>
          <ac:picMkLst>
            <pc:docMk/>
            <pc:sldMk cId="1931005162" sldId="259"/>
            <ac:picMk id="8" creationId="{04DEB48B-6883-43F3-B6F4-FDCEC789392B}"/>
          </ac:picMkLst>
        </pc:picChg>
        <pc:picChg chg="del">
          <ac:chgData name="Kenneth Berglund" userId="30a2796e-3545-4db9-b5e6-ea800ae1c5d5" providerId="ADAL" clId="{6217D6E7-52B4-4144-B15B-619DA29CDB2F}" dt="2020-01-27T12:43:05.708" v="643" actId="478"/>
          <ac:picMkLst>
            <pc:docMk/>
            <pc:sldMk cId="1931005162" sldId="259"/>
            <ac:picMk id="9" creationId="{70D2F4E7-370E-482E-8AFD-B7E518A12D30}"/>
          </ac:picMkLst>
        </pc:picChg>
        <pc:picChg chg="add del mod">
          <ac:chgData name="Kenneth Berglund" userId="30a2796e-3545-4db9-b5e6-ea800ae1c5d5" providerId="ADAL" clId="{6217D6E7-52B4-4144-B15B-619DA29CDB2F}" dt="2020-01-27T12:45:29.739" v="658" actId="478"/>
          <ac:picMkLst>
            <pc:docMk/>
            <pc:sldMk cId="1931005162" sldId="259"/>
            <ac:picMk id="11" creationId="{B8C44674-3995-4CFE-B4C2-36E23F6BFEF5}"/>
          </ac:picMkLst>
        </pc:picChg>
        <pc:picChg chg="add mod">
          <ac:chgData name="Kenneth Berglund" userId="30a2796e-3545-4db9-b5e6-ea800ae1c5d5" providerId="ADAL" clId="{6217D6E7-52B4-4144-B15B-619DA29CDB2F}" dt="2020-01-27T12:46:16.916" v="664" actId="14100"/>
          <ac:picMkLst>
            <pc:docMk/>
            <pc:sldMk cId="1931005162" sldId="259"/>
            <ac:picMk id="13" creationId="{7E812540-A170-4912-B5C4-E7018DD748DD}"/>
          </ac:picMkLst>
        </pc:picChg>
      </pc:sldChg>
      <pc:sldChg chg="addSp delSp">
        <pc:chgData name="Kenneth Berglund" userId="30a2796e-3545-4db9-b5e6-ea800ae1c5d5" providerId="ADAL" clId="{6217D6E7-52B4-4144-B15B-619DA29CDB2F}" dt="2020-01-27T12:20:40.396" v="134"/>
        <pc:sldMkLst>
          <pc:docMk/>
          <pc:sldMk cId="493218681" sldId="260"/>
        </pc:sldMkLst>
        <pc:spChg chg="add del">
          <ac:chgData name="Kenneth Berglund" userId="30a2796e-3545-4db9-b5e6-ea800ae1c5d5" providerId="ADAL" clId="{6217D6E7-52B4-4144-B15B-619DA29CDB2F}" dt="2020-01-27T12:20:40.396" v="134"/>
          <ac:spMkLst>
            <pc:docMk/>
            <pc:sldMk cId="493218681" sldId="260"/>
            <ac:spMk id="5" creationId="{8E90FAAB-2DCD-426E-A237-5CF091550F58}"/>
          </ac:spMkLst>
        </pc:spChg>
      </pc:sldChg>
      <pc:sldChg chg="addSp delSp modSp modAnim">
        <pc:chgData name="Kenneth Berglund" userId="30a2796e-3545-4db9-b5e6-ea800ae1c5d5" providerId="ADAL" clId="{6217D6E7-52B4-4144-B15B-619DA29CDB2F}" dt="2020-01-27T13:00:00.031" v="1488" actId="1076"/>
        <pc:sldMkLst>
          <pc:docMk/>
          <pc:sldMk cId="341607355" sldId="261"/>
        </pc:sldMkLst>
        <pc:spChg chg="mod">
          <ac:chgData name="Kenneth Berglund" userId="30a2796e-3545-4db9-b5e6-ea800ae1c5d5" providerId="ADAL" clId="{6217D6E7-52B4-4144-B15B-619DA29CDB2F}" dt="2020-01-27T12:49:01.301" v="796" actId="20577"/>
          <ac:spMkLst>
            <pc:docMk/>
            <pc:sldMk cId="341607355" sldId="261"/>
            <ac:spMk id="4" creationId="{413B814D-056D-4D97-A002-BEC207FB1825}"/>
          </ac:spMkLst>
        </pc:spChg>
        <pc:spChg chg="mod">
          <ac:chgData name="Kenneth Berglund" userId="30a2796e-3545-4db9-b5e6-ea800ae1c5d5" providerId="ADAL" clId="{6217D6E7-52B4-4144-B15B-619DA29CDB2F}" dt="2020-01-27T12:57:05.662" v="1463" actId="20577"/>
          <ac:spMkLst>
            <pc:docMk/>
            <pc:sldMk cId="341607355" sldId="261"/>
            <ac:spMk id="12" creationId="{205F5E22-2278-42D3-BF36-9E33A387FC27}"/>
          </ac:spMkLst>
        </pc:spChg>
        <pc:picChg chg="add mod">
          <ac:chgData name="Kenneth Berglund" userId="30a2796e-3545-4db9-b5e6-ea800ae1c5d5" providerId="ADAL" clId="{6217D6E7-52B4-4144-B15B-619DA29CDB2F}" dt="2020-01-27T13:00:00.031" v="1488" actId="1076"/>
          <ac:picMkLst>
            <pc:docMk/>
            <pc:sldMk cId="341607355" sldId="261"/>
            <ac:picMk id="3" creationId="{D05F053B-B2E5-4E11-8016-47E128EB481B}"/>
          </ac:picMkLst>
        </pc:picChg>
        <pc:picChg chg="add mod">
          <ac:chgData name="Kenneth Berglund" userId="30a2796e-3545-4db9-b5e6-ea800ae1c5d5" providerId="ADAL" clId="{6217D6E7-52B4-4144-B15B-619DA29CDB2F}" dt="2020-01-27T13:00:00.031" v="1488" actId="1076"/>
          <ac:picMkLst>
            <pc:docMk/>
            <pc:sldMk cId="341607355" sldId="261"/>
            <ac:picMk id="6" creationId="{8ABF1A99-D650-4053-B4AD-CEECE9D1184C}"/>
          </ac:picMkLst>
        </pc:picChg>
        <pc:picChg chg="del mod">
          <ac:chgData name="Kenneth Berglund" userId="30a2796e-3545-4db9-b5e6-ea800ae1c5d5" providerId="ADAL" clId="{6217D6E7-52B4-4144-B15B-619DA29CDB2F}" dt="2020-01-27T12:57:20.404" v="1467" actId="478"/>
          <ac:picMkLst>
            <pc:docMk/>
            <pc:sldMk cId="341607355" sldId="261"/>
            <ac:picMk id="7" creationId="{24CBF14C-6D82-4355-B5A7-652A01B9DE20}"/>
          </ac:picMkLst>
        </pc:picChg>
        <pc:picChg chg="del">
          <ac:chgData name="Kenneth Berglund" userId="30a2796e-3545-4db9-b5e6-ea800ae1c5d5" providerId="ADAL" clId="{6217D6E7-52B4-4144-B15B-619DA29CDB2F}" dt="2020-01-27T12:57:19.325" v="1465" actId="478"/>
          <ac:picMkLst>
            <pc:docMk/>
            <pc:sldMk cId="341607355" sldId="261"/>
            <ac:picMk id="9" creationId="{D6035B87-2465-400F-B113-C2384F146CD8}"/>
          </ac:picMkLst>
        </pc:picChg>
        <pc:picChg chg="add mod">
          <ac:chgData name="Kenneth Berglund" userId="30a2796e-3545-4db9-b5e6-ea800ae1c5d5" providerId="ADAL" clId="{6217D6E7-52B4-4144-B15B-619DA29CDB2F}" dt="2020-01-27T13:00:00.031" v="1488" actId="1076"/>
          <ac:picMkLst>
            <pc:docMk/>
            <pc:sldMk cId="341607355" sldId="261"/>
            <ac:picMk id="10" creationId="{9C8BCF3F-9A3A-4427-A77E-28290804B678}"/>
          </ac:picMkLst>
        </pc:picChg>
        <pc:picChg chg="del">
          <ac:chgData name="Kenneth Berglund" userId="30a2796e-3545-4db9-b5e6-ea800ae1c5d5" providerId="ADAL" clId="{6217D6E7-52B4-4144-B15B-619DA29CDB2F}" dt="2020-01-27T12:57:18.627" v="1464" actId="478"/>
          <ac:picMkLst>
            <pc:docMk/>
            <pc:sldMk cId="341607355" sldId="261"/>
            <ac:picMk id="14" creationId="{A0E4DA6F-C0A4-4A9D-9B9A-B7285ED7652B}"/>
          </ac:picMkLst>
        </pc:picChg>
      </pc:sldChg>
      <pc:sldChg chg="addSp delSp modSp">
        <pc:chgData name="Kenneth Berglund" userId="30a2796e-3545-4db9-b5e6-ea800ae1c5d5" providerId="ADAL" clId="{6217D6E7-52B4-4144-B15B-619DA29CDB2F}" dt="2020-01-27T13:10:31.079" v="2149" actId="14100"/>
        <pc:sldMkLst>
          <pc:docMk/>
          <pc:sldMk cId="4005261706" sldId="262"/>
        </pc:sldMkLst>
        <pc:spChg chg="mod">
          <ac:chgData name="Kenneth Berglund" userId="30a2796e-3545-4db9-b5e6-ea800ae1c5d5" providerId="ADAL" clId="{6217D6E7-52B4-4144-B15B-619DA29CDB2F}" dt="2020-01-27T13:01:41.207" v="1515" actId="6549"/>
          <ac:spMkLst>
            <pc:docMk/>
            <pc:sldMk cId="4005261706" sldId="262"/>
            <ac:spMk id="6" creationId="{8A12CDDB-126D-40B7-B7EF-49A866A1A5F1}"/>
          </ac:spMkLst>
        </pc:spChg>
        <pc:spChg chg="mod">
          <ac:chgData name="Kenneth Berglund" userId="30a2796e-3545-4db9-b5e6-ea800ae1c5d5" providerId="ADAL" clId="{6217D6E7-52B4-4144-B15B-619DA29CDB2F}" dt="2020-01-27T13:07:11.520" v="2116" actId="6549"/>
          <ac:spMkLst>
            <pc:docMk/>
            <pc:sldMk cId="4005261706" sldId="262"/>
            <ac:spMk id="8" creationId="{336B4D36-4333-4F97-8848-0E877EA1894B}"/>
          </ac:spMkLst>
        </pc:spChg>
        <pc:picChg chg="add mod">
          <ac:chgData name="Kenneth Berglund" userId="30a2796e-3545-4db9-b5e6-ea800ae1c5d5" providerId="ADAL" clId="{6217D6E7-52B4-4144-B15B-619DA29CDB2F}" dt="2020-01-27T13:10:24.605" v="2148" actId="14100"/>
          <ac:picMkLst>
            <pc:docMk/>
            <pc:sldMk cId="4005261706" sldId="262"/>
            <ac:picMk id="3" creationId="{5506AA0E-64F6-4ACE-8092-39EC38F31FDE}"/>
          </ac:picMkLst>
        </pc:picChg>
        <pc:picChg chg="del">
          <ac:chgData name="Kenneth Berglund" userId="30a2796e-3545-4db9-b5e6-ea800ae1c5d5" providerId="ADAL" clId="{6217D6E7-52B4-4144-B15B-619DA29CDB2F}" dt="2020-01-27T13:01:20.748" v="1491" actId="478"/>
          <ac:picMkLst>
            <pc:docMk/>
            <pc:sldMk cId="4005261706" sldId="262"/>
            <ac:picMk id="5" creationId="{E5A314A0-9943-4871-A44E-11E62FD45516}"/>
          </ac:picMkLst>
        </pc:picChg>
        <pc:picChg chg="add mod">
          <ac:chgData name="Kenneth Berglund" userId="30a2796e-3545-4db9-b5e6-ea800ae1c5d5" providerId="ADAL" clId="{6217D6E7-52B4-4144-B15B-619DA29CDB2F}" dt="2020-01-27T13:10:31.079" v="2149" actId="14100"/>
          <ac:picMkLst>
            <pc:docMk/>
            <pc:sldMk cId="4005261706" sldId="262"/>
            <ac:picMk id="7" creationId="{619511CB-76AA-452C-93CF-89C216B8F04F}"/>
          </ac:picMkLst>
        </pc:picChg>
        <pc:picChg chg="add del mod">
          <ac:chgData name="Kenneth Berglund" userId="30a2796e-3545-4db9-b5e6-ea800ae1c5d5" providerId="ADAL" clId="{6217D6E7-52B4-4144-B15B-619DA29CDB2F}" dt="2020-01-27T13:09:19.830" v="2136" actId="478"/>
          <ac:picMkLst>
            <pc:docMk/>
            <pc:sldMk cId="4005261706" sldId="262"/>
            <ac:picMk id="9" creationId="{1AEBD27E-5BDA-41F0-8F55-2267B0FBB29E}"/>
          </ac:picMkLst>
        </pc:picChg>
        <pc:picChg chg="del">
          <ac:chgData name="Kenneth Berglund" userId="30a2796e-3545-4db9-b5e6-ea800ae1c5d5" providerId="ADAL" clId="{6217D6E7-52B4-4144-B15B-619DA29CDB2F}" dt="2020-01-27T13:01:20.151" v="1490" actId="478"/>
          <ac:picMkLst>
            <pc:docMk/>
            <pc:sldMk cId="4005261706" sldId="262"/>
            <ac:picMk id="10" creationId="{C4883738-7966-42D0-A295-CDA977EDC80A}"/>
          </ac:picMkLst>
        </pc:picChg>
        <pc:picChg chg="del">
          <ac:chgData name="Kenneth Berglund" userId="30a2796e-3545-4db9-b5e6-ea800ae1c5d5" providerId="ADAL" clId="{6217D6E7-52B4-4144-B15B-619DA29CDB2F}" dt="2020-01-27T13:01:19.705" v="1489" actId="478"/>
          <ac:picMkLst>
            <pc:docMk/>
            <pc:sldMk cId="4005261706" sldId="262"/>
            <ac:picMk id="12" creationId="{6FAE0842-8DD7-4E20-B659-C8856624D8CE}"/>
          </ac:picMkLst>
        </pc:picChg>
        <pc:picChg chg="add del mod">
          <ac:chgData name="Kenneth Berglund" userId="30a2796e-3545-4db9-b5e6-ea800ae1c5d5" providerId="ADAL" clId="{6217D6E7-52B4-4144-B15B-619DA29CDB2F}" dt="2020-01-27T13:10:03.877" v="2144" actId="478"/>
          <ac:picMkLst>
            <pc:docMk/>
            <pc:sldMk cId="4005261706" sldId="262"/>
            <ac:picMk id="13" creationId="{848F5C53-6BDB-45E1-943D-5E4A663A6624}"/>
          </ac:picMkLst>
        </pc:picChg>
        <pc:picChg chg="add mod">
          <ac:chgData name="Kenneth Berglund" userId="30a2796e-3545-4db9-b5e6-ea800ae1c5d5" providerId="ADAL" clId="{6217D6E7-52B4-4144-B15B-619DA29CDB2F}" dt="2020-01-27T13:10:22.126" v="2147" actId="14100"/>
          <ac:picMkLst>
            <pc:docMk/>
            <pc:sldMk cId="4005261706" sldId="262"/>
            <ac:picMk id="14" creationId="{B0AB7AAC-C069-424E-97F2-4CC33148584C}"/>
          </ac:picMkLst>
        </pc:picChg>
        <pc:picChg chg="add mod">
          <ac:chgData name="Kenneth Berglund" userId="30a2796e-3545-4db9-b5e6-ea800ae1c5d5" providerId="ADAL" clId="{6217D6E7-52B4-4144-B15B-619DA29CDB2F}" dt="2020-01-27T13:09:14.050" v="2134" actId="571"/>
          <ac:picMkLst>
            <pc:docMk/>
            <pc:sldMk cId="4005261706" sldId="262"/>
            <ac:picMk id="15" creationId="{9A04E887-F761-4267-BDC9-16045756C167}"/>
          </ac:picMkLst>
        </pc:picChg>
        <pc:picChg chg="add mod">
          <ac:chgData name="Kenneth Berglund" userId="30a2796e-3545-4db9-b5e6-ea800ae1c5d5" providerId="ADAL" clId="{6217D6E7-52B4-4144-B15B-619DA29CDB2F}" dt="2020-01-27T13:09:14.050" v="2134" actId="571"/>
          <ac:picMkLst>
            <pc:docMk/>
            <pc:sldMk cId="4005261706" sldId="262"/>
            <ac:picMk id="16" creationId="{6751F54B-6561-406B-8D37-D375E8806BB3}"/>
          </ac:picMkLst>
        </pc:picChg>
        <pc:picChg chg="add mod">
          <ac:chgData name="Kenneth Berglund" userId="30a2796e-3545-4db9-b5e6-ea800ae1c5d5" providerId="ADAL" clId="{6217D6E7-52B4-4144-B15B-619DA29CDB2F}" dt="2020-01-27T13:09:14.050" v="2134" actId="571"/>
          <ac:picMkLst>
            <pc:docMk/>
            <pc:sldMk cId="4005261706" sldId="262"/>
            <ac:picMk id="17" creationId="{9ACFACE3-F8C7-4A24-8BF6-7A34603A55FF}"/>
          </ac:picMkLst>
        </pc:picChg>
      </pc:sldChg>
      <pc:sldChg chg="del">
        <pc:chgData name="Kenneth Berglund" userId="30a2796e-3545-4db9-b5e6-ea800ae1c5d5" providerId="ADAL" clId="{6217D6E7-52B4-4144-B15B-619DA29CDB2F}" dt="2020-01-27T13:11:01.238" v="2150" actId="2696"/>
        <pc:sldMkLst>
          <pc:docMk/>
          <pc:sldMk cId="955745672" sldId="263"/>
        </pc:sldMkLst>
      </pc:sldChg>
      <pc:sldChg chg="del">
        <pc:chgData name="Kenneth Berglund" userId="30a2796e-3545-4db9-b5e6-ea800ae1c5d5" providerId="ADAL" clId="{6217D6E7-52B4-4144-B15B-619DA29CDB2F}" dt="2020-01-27T10:13:59.293" v="128" actId="2696"/>
        <pc:sldMkLst>
          <pc:docMk/>
          <pc:sldMk cId="555967783" sldId="264"/>
        </pc:sldMkLst>
      </pc:sldChg>
      <pc:sldChg chg="modSp mod setBg modClrScheme modAnim chgLayout">
        <pc:chgData name="Kenneth Berglund" userId="30a2796e-3545-4db9-b5e6-ea800ae1c5d5" providerId="ADAL" clId="{6217D6E7-52B4-4144-B15B-619DA29CDB2F}" dt="2020-01-27T13:45:40.132" v="2253" actId="20577"/>
        <pc:sldMkLst>
          <pc:docMk/>
          <pc:sldMk cId="431223536" sldId="265"/>
        </pc:sldMkLst>
        <pc:spChg chg="mod">
          <ac:chgData name="Kenneth Berglund" userId="30a2796e-3545-4db9-b5e6-ea800ae1c5d5" providerId="ADAL" clId="{6217D6E7-52B4-4144-B15B-619DA29CDB2F}" dt="2020-01-27T10:14:29.698" v="129" actId="26606"/>
          <ac:spMkLst>
            <pc:docMk/>
            <pc:sldMk cId="431223536" sldId="265"/>
            <ac:spMk id="2" creationId="{B3F35556-4C64-46E8-AEED-FCB0721969AB}"/>
          </ac:spMkLst>
        </pc:spChg>
        <pc:spChg chg="mod">
          <ac:chgData name="Kenneth Berglund" userId="30a2796e-3545-4db9-b5e6-ea800ae1c5d5" providerId="ADAL" clId="{6217D6E7-52B4-4144-B15B-619DA29CDB2F}" dt="2020-01-27T13:45:40.132" v="2253" actId="20577"/>
          <ac:spMkLst>
            <pc:docMk/>
            <pc:sldMk cId="431223536" sldId="265"/>
            <ac:spMk id="3" creationId="{03033989-F249-4C13-9996-881B3A8CF05A}"/>
          </ac:spMkLst>
        </pc:spChg>
      </pc:sldChg>
      <pc:sldChg chg="addSp modSp ord">
        <pc:chgData name="Kenneth Berglund" userId="30a2796e-3545-4db9-b5e6-ea800ae1c5d5" providerId="ADAL" clId="{6217D6E7-52B4-4144-B15B-619DA29CDB2F}" dt="2020-01-27T12:37:32.348" v="152"/>
        <pc:sldMkLst>
          <pc:docMk/>
          <pc:sldMk cId="2286800620" sldId="266"/>
        </pc:sldMkLst>
        <pc:spChg chg="mod">
          <ac:chgData name="Kenneth Berglund" userId="30a2796e-3545-4db9-b5e6-ea800ae1c5d5" providerId="ADAL" clId="{6217D6E7-52B4-4144-B15B-619DA29CDB2F}" dt="2020-01-27T12:37:29.271" v="151" actId="20577"/>
          <ac:spMkLst>
            <pc:docMk/>
            <pc:sldMk cId="2286800620" sldId="266"/>
            <ac:spMk id="5" creationId="{E8E6C844-6B50-4274-8613-78F967D15369}"/>
          </ac:spMkLst>
        </pc:spChg>
        <pc:spChg chg="add mod">
          <ac:chgData name="Kenneth Berglund" userId="30a2796e-3545-4db9-b5e6-ea800ae1c5d5" providerId="ADAL" clId="{6217D6E7-52B4-4144-B15B-619DA29CDB2F}" dt="2020-01-27T10:28:13.553" v="133" actId="1076"/>
          <ac:spMkLst>
            <pc:docMk/>
            <pc:sldMk cId="2286800620" sldId="266"/>
            <ac:spMk id="7" creationId="{2E046935-4D89-4821-B2EA-E2CE6345E0BC}"/>
          </ac:spMkLst>
        </pc:spChg>
      </pc:sldChg>
      <pc:sldChg chg="add">
        <pc:chgData name="Kenneth Berglund" userId="30a2796e-3545-4db9-b5e6-ea800ae1c5d5" providerId="ADAL" clId="{6217D6E7-52B4-4144-B15B-619DA29CDB2F}" dt="2020-01-27T09:59:17.907" v="53"/>
        <pc:sldMkLst>
          <pc:docMk/>
          <pc:sldMk cId="862903571" sldId="26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801688" y="1916832"/>
            <a:ext cx="7656512" cy="1470025"/>
          </a:xfrm>
        </p:spPr>
        <p:txBody>
          <a:bodyPr/>
          <a:lstStyle>
            <a:lvl1pPr algn="ctr">
              <a:defRPr/>
            </a:lvl1pPr>
          </a:lstStyle>
          <a:p>
            <a:r>
              <a:rPr lang="sv-SE"/>
              <a:t>Klicka här för att ändra mall för rubrikformat</a:t>
            </a:r>
            <a:endParaRPr lang="en-GB"/>
          </a:p>
        </p:txBody>
      </p:sp>
      <p:sp>
        <p:nvSpPr>
          <p:cNvPr id="3" name="Underrubrik 2"/>
          <p:cNvSpPr>
            <a:spLocks noGrp="1"/>
          </p:cNvSpPr>
          <p:nvPr>
            <p:ph type="subTitle" idx="1"/>
          </p:nvPr>
        </p:nvSpPr>
        <p:spPr>
          <a:xfrm>
            <a:off x="1371600" y="3672607"/>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dirty="0"/>
          </a:p>
        </p:txBody>
      </p:sp>
      <p:sp>
        <p:nvSpPr>
          <p:cNvPr id="6" name="Platshållare för bildnummer 5"/>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18359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mall för rubrikformat</a:t>
            </a:r>
            <a:endParaRPr lang="en-GB"/>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7E08C325-9FE4-4CBB-B13F-184975CE6419}" type="slidenum">
              <a:rPr lang="en-GB" smtClean="0"/>
              <a:t>‹#›</a:t>
            </a:fld>
            <a:endParaRPr lang="en-GB"/>
          </a:p>
        </p:txBody>
      </p:sp>
    </p:spTree>
    <p:extLst>
      <p:ext uri="{BB962C8B-B14F-4D97-AF65-F5344CB8AC3E}">
        <p14:creationId xmlns:p14="http://schemas.microsoft.com/office/powerpoint/2010/main" val="3365409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rubrik">
    <p:spTree>
      <p:nvGrpSpPr>
        <p:cNvPr id="1" name=""/>
        <p:cNvGrpSpPr/>
        <p:nvPr/>
      </p:nvGrpSpPr>
      <p:grpSpPr>
        <a:xfrm>
          <a:off x="0" y="0"/>
          <a:ext cx="0" cy="0"/>
          <a:chOff x="0" y="0"/>
          <a:chExt cx="0" cy="0"/>
        </a:xfrm>
      </p:grpSpPr>
      <p:sp>
        <p:nvSpPr>
          <p:cNvPr id="2" name="Rubrik 1"/>
          <p:cNvSpPr>
            <a:spLocks noGrp="1"/>
          </p:cNvSpPr>
          <p:nvPr>
            <p:ph type="title"/>
          </p:nvPr>
        </p:nvSpPr>
        <p:spPr>
          <a:xfrm>
            <a:off x="468313" y="2498973"/>
            <a:ext cx="8008937" cy="1362075"/>
          </a:xfrm>
        </p:spPr>
        <p:txBody>
          <a:bodyPr anchor="ctr">
            <a:normAutofit/>
          </a:bodyPr>
          <a:lstStyle>
            <a:lvl1pPr algn="ctr">
              <a:defRPr sz="3800" b="0" cap="none" baseline="0"/>
            </a:lvl1pPr>
          </a:lstStyle>
          <a:p>
            <a:r>
              <a:rPr lang="sv-SE"/>
              <a:t>Klicka här för att ändra mall för rubrikformat</a:t>
            </a:r>
            <a:endParaRPr lang="en-GB" dirty="0"/>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84899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Utfallande bild">
    <p:spTree>
      <p:nvGrpSpPr>
        <p:cNvPr id="1" name=""/>
        <p:cNvGrpSpPr/>
        <p:nvPr/>
      </p:nvGrpSpPr>
      <p:grpSpPr>
        <a:xfrm>
          <a:off x="0" y="0"/>
          <a:ext cx="0" cy="0"/>
          <a:chOff x="0" y="0"/>
          <a:chExt cx="0" cy="0"/>
        </a:xfrm>
      </p:grpSpPr>
      <p:sp>
        <p:nvSpPr>
          <p:cNvPr id="6" name="Platshållare för bild 5"/>
          <p:cNvSpPr>
            <a:spLocks noGrp="1"/>
          </p:cNvSpPr>
          <p:nvPr>
            <p:ph type="pic" sz="quarter" idx="13" hasCustomPrompt="1"/>
          </p:nvPr>
        </p:nvSpPr>
        <p:spPr>
          <a:xfrm>
            <a:off x="0" y="0"/>
            <a:ext cx="9144000" cy="6858000"/>
          </a:xfrm>
        </p:spPr>
        <p:txBody>
          <a:bodyPr/>
          <a:lstStyle>
            <a:lvl1pPr marL="0" indent="0">
              <a:buNone/>
              <a:defRPr/>
            </a:lvl1pPr>
          </a:lstStyle>
          <a:p>
            <a:r>
              <a:rPr lang="sv-SE" noProof="0"/>
              <a:t>Bild</a:t>
            </a:r>
          </a:p>
        </p:txBody>
      </p:sp>
    </p:spTree>
    <p:extLst>
      <p:ext uri="{BB962C8B-B14F-4D97-AF65-F5344CB8AC3E}">
        <p14:creationId xmlns:p14="http://schemas.microsoft.com/office/powerpoint/2010/main" val="89487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idx="1"/>
          </p:nvPr>
        </p:nvSpPr>
        <p:spPr/>
        <p:txBody>
          <a:bodyPr/>
          <a:lstStyle>
            <a:lvl4pPr marL="990600" indent="-228600">
              <a:defRPr/>
            </a:lvl4pPr>
            <a:lvl5pPr marL="1257300" indent="-22860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4186488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sz="half" idx="1"/>
          </p:nvPr>
        </p:nvSpPr>
        <p:spPr>
          <a:xfrm>
            <a:off x="801688" y="1600200"/>
            <a:ext cx="3770312" cy="4492625"/>
          </a:xfrm>
        </p:spPr>
        <p:txBody>
          <a:bodyPr/>
          <a:lstStyle>
            <a:lvl1pPr>
              <a:defRPr sz="2200"/>
            </a:lvl1pPr>
            <a:lvl2pPr>
              <a:defRPr sz="2200"/>
            </a:lvl2pPr>
            <a:lvl3pPr>
              <a:defRPr sz="2000"/>
            </a:lvl3pPr>
            <a:lvl4pPr marL="990600" indent="-228600">
              <a:defRPr sz="2000"/>
            </a:lvl4pPr>
            <a:lvl5pPr marL="1257300" indent="-228600">
              <a:defRPr sz="20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innehåll 3"/>
          <p:cNvSpPr>
            <a:spLocks noGrp="1"/>
          </p:cNvSpPr>
          <p:nvPr>
            <p:ph sz="half" idx="2"/>
          </p:nvPr>
        </p:nvSpPr>
        <p:spPr>
          <a:xfrm>
            <a:off x="4716016" y="1600200"/>
            <a:ext cx="3761234" cy="4492625"/>
          </a:xfrm>
        </p:spPr>
        <p:txBody>
          <a:bodyPr/>
          <a:lstStyle>
            <a:lvl1pPr>
              <a:defRPr sz="2200"/>
            </a:lvl1pPr>
            <a:lvl2pPr>
              <a:defRPr sz="2200"/>
            </a:lvl2pPr>
            <a:lvl3pPr>
              <a:defRPr sz="2000"/>
            </a:lvl3pPr>
            <a:lvl4pPr marL="990600" indent="-228600">
              <a:defRPr sz="2000"/>
            </a:lvl4pPr>
            <a:lvl5pPr marL="1257300" indent="-228600">
              <a:defRPr sz="20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datum 4"/>
          <p:cNvSpPr>
            <a:spLocks noGrp="1"/>
          </p:cNvSpPr>
          <p:nvPr>
            <p:ph type="dt" sz="half" idx="10"/>
          </p:nvPr>
        </p:nvSpPr>
        <p:spPr/>
        <p:txBody>
          <a:bodyPr/>
          <a:lstStyle/>
          <a:p>
            <a:fld id="{8F896231-B84C-40A4-9401-5B75FD6495FF}" type="datetimeFigureOut">
              <a:rPr lang="en-GB" smtClean="0"/>
              <a:t>27/01/2020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2753482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mall för rubrikformat</a:t>
            </a:r>
            <a:endParaRPr lang="en-GB" dirty="0"/>
          </a:p>
        </p:txBody>
      </p:sp>
      <p:sp>
        <p:nvSpPr>
          <p:cNvPr id="3" name="Platshållare för text 2"/>
          <p:cNvSpPr>
            <a:spLocks noGrp="1"/>
          </p:cNvSpPr>
          <p:nvPr>
            <p:ph type="body" idx="1"/>
          </p:nvPr>
        </p:nvSpPr>
        <p:spPr>
          <a:xfrm>
            <a:off x="801688" y="1535113"/>
            <a:ext cx="3770312"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01688" y="2174875"/>
            <a:ext cx="3770312" cy="3951288"/>
          </a:xfrm>
        </p:spPr>
        <p:txBody>
          <a:bodyPr/>
          <a:lstStyle>
            <a:lvl1pPr>
              <a:defRPr sz="2200"/>
            </a:lvl1pPr>
            <a:lvl2pPr>
              <a:defRPr sz="2200"/>
            </a:lvl2pPr>
            <a:lvl3pPr>
              <a:defRPr sz="2000"/>
            </a:lvl3pPr>
            <a:lvl4pPr marL="990600" indent="-228600">
              <a:defRPr sz="2000"/>
            </a:lvl4pPr>
            <a:lvl5pPr marL="1257300" indent="-228600">
              <a:defRPr sz="20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text 4"/>
          <p:cNvSpPr>
            <a:spLocks noGrp="1"/>
          </p:cNvSpPr>
          <p:nvPr>
            <p:ph type="body" sz="quarter" idx="3"/>
          </p:nvPr>
        </p:nvSpPr>
        <p:spPr>
          <a:xfrm>
            <a:off x="4716016" y="1535113"/>
            <a:ext cx="3761234"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716016" y="2174875"/>
            <a:ext cx="3761234" cy="3951288"/>
          </a:xfrm>
        </p:spPr>
        <p:txBody>
          <a:bodyPr/>
          <a:lstStyle>
            <a:lvl1pPr>
              <a:defRPr sz="2200"/>
            </a:lvl1pPr>
            <a:lvl2pPr>
              <a:defRPr sz="2200"/>
            </a:lvl2pPr>
            <a:lvl3pPr>
              <a:defRPr sz="2000"/>
            </a:lvl3pPr>
            <a:lvl4pPr marL="990600" indent="-228600">
              <a:defRPr sz="2000"/>
            </a:lvl4pPr>
            <a:lvl5pPr marL="1257300" indent="-228600">
              <a:defRPr sz="20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7" name="Platshållare för datum 6"/>
          <p:cNvSpPr>
            <a:spLocks noGrp="1"/>
          </p:cNvSpPr>
          <p:nvPr>
            <p:ph type="dt" sz="half" idx="10"/>
          </p:nvPr>
        </p:nvSpPr>
        <p:spPr/>
        <p:txBody>
          <a:bodyPr/>
          <a:lstStyle/>
          <a:p>
            <a:fld id="{8F896231-B84C-40A4-9401-5B75FD6495FF}" type="datetimeFigureOut">
              <a:rPr lang="en-GB" smtClean="0"/>
              <a:t>27/01/2020</a:t>
            </a:fld>
            <a:endParaRPr lang="en-GB"/>
          </a:p>
        </p:txBody>
      </p:sp>
      <p:sp>
        <p:nvSpPr>
          <p:cNvPr id="8" name="Platshållare för sidfot 7"/>
          <p:cNvSpPr>
            <a:spLocks noGrp="1"/>
          </p:cNvSpPr>
          <p:nvPr>
            <p:ph type="ftr" sz="quarter" idx="11"/>
          </p:nvPr>
        </p:nvSpPr>
        <p:spPr/>
        <p:txBody>
          <a:bodyPr/>
          <a:lstStyle/>
          <a:p>
            <a:endParaRPr lang="en-GB"/>
          </a:p>
        </p:txBody>
      </p:sp>
      <p:sp>
        <p:nvSpPr>
          <p:cNvPr id="9" name="Platshållare för bildnummer 8"/>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241887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datum 2"/>
          <p:cNvSpPr>
            <a:spLocks noGrp="1"/>
          </p:cNvSpPr>
          <p:nvPr>
            <p:ph type="dt" sz="half" idx="10"/>
          </p:nvPr>
        </p:nvSpPr>
        <p:spPr/>
        <p:txBody>
          <a:bodyPr/>
          <a:lstStyle/>
          <a:p>
            <a:fld id="{8F896231-B84C-40A4-9401-5B75FD6495FF}" type="datetimeFigureOut">
              <a:rPr lang="en-GB" smtClean="0"/>
              <a:t>27/01/2020</a:t>
            </a:fld>
            <a:endParaRPr lang="en-GB"/>
          </a:p>
        </p:txBody>
      </p:sp>
      <p:sp>
        <p:nvSpPr>
          <p:cNvPr id="4" name="Platshållare för sidfot 3"/>
          <p:cNvSpPr>
            <a:spLocks noGrp="1"/>
          </p:cNvSpPr>
          <p:nvPr>
            <p:ph type="ftr" sz="quarter" idx="11"/>
          </p:nvPr>
        </p:nvSpPr>
        <p:spPr/>
        <p:txBody>
          <a:bodyPr/>
          <a:lstStyle/>
          <a:p>
            <a:endParaRPr lang="en-GB"/>
          </a:p>
        </p:txBody>
      </p:sp>
      <p:sp>
        <p:nvSpPr>
          <p:cNvPr id="5" name="Platshållare för bildnummer 4"/>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13708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F896231-B84C-40A4-9401-5B75FD6495FF}" type="datetimeFigureOut">
              <a:rPr lang="en-GB" smtClean="0"/>
              <a:t>27/01/2020</a:t>
            </a:fld>
            <a:endParaRPr lang="en-GB"/>
          </a:p>
        </p:txBody>
      </p:sp>
      <p:sp>
        <p:nvSpPr>
          <p:cNvPr id="3" name="Platshållare för sidfot 2"/>
          <p:cNvSpPr>
            <a:spLocks noGrp="1"/>
          </p:cNvSpPr>
          <p:nvPr>
            <p:ph type="ftr" sz="quarter" idx="11"/>
          </p:nvPr>
        </p:nvSpPr>
        <p:spPr/>
        <p:txBody>
          <a:bodyPr/>
          <a:lstStyle/>
          <a:p>
            <a:endParaRPr lang="en-GB"/>
          </a:p>
        </p:txBody>
      </p:sp>
      <p:sp>
        <p:nvSpPr>
          <p:cNvPr id="4" name="Platshållare för bildnummer 3"/>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26875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mall för rubrikformat</a:t>
            </a:r>
            <a:endParaRPr lang="en-GB"/>
          </a:p>
        </p:txBody>
      </p:sp>
      <p:sp>
        <p:nvSpPr>
          <p:cNvPr id="3" name="Platshållare för innehåll 2"/>
          <p:cNvSpPr>
            <a:spLocks noGrp="1"/>
          </p:cNvSpPr>
          <p:nvPr>
            <p:ph idx="1"/>
          </p:nvPr>
        </p:nvSpPr>
        <p:spPr>
          <a:xfrm>
            <a:off x="3575050" y="273050"/>
            <a:ext cx="5111750" cy="5853113"/>
          </a:xfrm>
        </p:spPr>
        <p:txBody>
          <a:bodyPr/>
          <a:lstStyle>
            <a:lvl1pPr>
              <a:defRPr sz="2200"/>
            </a:lvl1pPr>
            <a:lvl2pPr>
              <a:defRPr sz="2200"/>
            </a:lvl2pPr>
            <a:lvl3pPr>
              <a:defRPr sz="2000"/>
            </a:lvl3pPr>
            <a:lvl4pPr marL="990600" indent="-228600">
              <a:defRPr sz="2000"/>
            </a:lvl4pPr>
            <a:lvl5pPr marL="1257300" indent="-228600">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text 3"/>
          <p:cNvSpPr>
            <a:spLocks noGrp="1"/>
          </p:cNvSpPr>
          <p:nvPr>
            <p:ph type="body" sz="half" idx="2"/>
          </p:nvPr>
        </p:nvSpPr>
        <p:spPr>
          <a:xfrm>
            <a:off x="457200" y="1435100"/>
            <a:ext cx="3008313"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F896231-B84C-40A4-9401-5B75FD6495FF}" type="datetimeFigureOut">
              <a:rPr lang="en-GB" smtClean="0"/>
              <a:t>27/01/2020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98960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mall för rubrikformat</a:t>
            </a:r>
            <a:endParaRPr lang="en-GB"/>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GB"/>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F896231-B84C-40A4-9401-5B75FD6495FF}" type="datetimeFigureOut">
              <a:rPr lang="en-GB" smtClean="0"/>
              <a:t>27/01/2020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3496871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7E08C325-9FE4-4CBB-B13F-184975CE6419}" type="slidenum">
              <a:rPr lang="en-GB" smtClean="0"/>
              <a:t>‹#›</a:t>
            </a:fld>
            <a:endParaRPr lang="en-GB"/>
          </a:p>
        </p:txBody>
      </p:sp>
    </p:spTree>
    <p:extLst>
      <p:ext uri="{BB962C8B-B14F-4D97-AF65-F5344CB8AC3E}">
        <p14:creationId xmlns:p14="http://schemas.microsoft.com/office/powerpoint/2010/main" val="388707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01688" y="274638"/>
            <a:ext cx="7675562" cy="1143000"/>
          </a:xfrm>
          <a:prstGeom prst="rect">
            <a:avLst/>
          </a:prstGeom>
        </p:spPr>
        <p:txBody>
          <a:bodyPr vert="horz" lIns="91440" tIns="45720" rIns="91440" bIns="45720" rtlCol="0" anchor="ctr">
            <a:normAutofit/>
          </a:bodyPr>
          <a:lstStyle/>
          <a:p>
            <a:r>
              <a:rPr lang="sv-SE" dirty="0"/>
              <a:t>Klicka här för att ändra format</a:t>
            </a:r>
            <a:endParaRPr lang="en-GB" dirty="0"/>
          </a:p>
        </p:txBody>
      </p:sp>
      <p:sp>
        <p:nvSpPr>
          <p:cNvPr id="3" name="Platshållare för text 2"/>
          <p:cNvSpPr>
            <a:spLocks noGrp="1"/>
          </p:cNvSpPr>
          <p:nvPr>
            <p:ph type="body" idx="1"/>
          </p:nvPr>
        </p:nvSpPr>
        <p:spPr>
          <a:xfrm>
            <a:off x="801688" y="1600200"/>
            <a:ext cx="7675562" cy="4492625"/>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p:txBody>
      </p:sp>
      <p:sp>
        <p:nvSpPr>
          <p:cNvPr id="4" name="Platshållare för datum 3"/>
          <p:cNvSpPr>
            <a:spLocks noGrp="1"/>
          </p:cNvSpPr>
          <p:nvPr>
            <p:ph type="dt" sz="half" idx="2"/>
          </p:nvPr>
        </p:nvSpPr>
        <p:spPr>
          <a:xfrm>
            <a:off x="1331640" y="6356350"/>
            <a:ext cx="12241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96231-B84C-40A4-9401-5B75FD6495FF}" type="datetimeFigureOut">
              <a:rPr lang="en-GB" smtClean="0"/>
              <a:pPr/>
              <a:t>27/01/2020</a:t>
            </a:fld>
            <a:endParaRPr lang="en-GB" dirty="0"/>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Platshållare för bildnummer 5"/>
          <p:cNvSpPr>
            <a:spLocks noGrp="1"/>
          </p:cNvSpPr>
          <p:nvPr>
            <p:ph type="sldNum" sz="quarter" idx="4"/>
          </p:nvPr>
        </p:nvSpPr>
        <p:spPr>
          <a:xfrm>
            <a:off x="782216" y="6356350"/>
            <a:ext cx="4774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CAC0D-E694-417E-957A-FFFA0E0E73EA}" type="slidenum">
              <a:rPr lang="en-GB" smtClean="0"/>
              <a:pPr/>
              <a:t>‹#›</a:t>
            </a:fld>
            <a:endParaRPr lang="en-GB"/>
          </a:p>
        </p:txBody>
      </p:sp>
      <p:sp>
        <p:nvSpPr>
          <p:cNvPr id="7" name="Rectangle 7"/>
          <p:cNvSpPr>
            <a:spLocks noChangeArrowheads="1"/>
          </p:cNvSpPr>
          <p:nvPr/>
        </p:nvSpPr>
        <p:spPr bwMode="auto">
          <a:xfrm>
            <a:off x="0" y="0"/>
            <a:ext cx="244475" cy="6858000"/>
          </a:xfrm>
          <a:prstGeom prst="rect">
            <a:avLst/>
          </a:prstGeom>
          <a:solidFill>
            <a:srgbClr val="CC0033"/>
          </a:solidFill>
          <a:ln w="9525">
            <a:noFill/>
            <a:miter lim="800000"/>
            <a:headEnd/>
            <a:tailEnd/>
          </a:ln>
          <a:effectLst/>
        </p:spPr>
        <p:txBody>
          <a:bodyPr wrap="none" anchor="ctr"/>
          <a:lstStyle/>
          <a:p>
            <a:endParaRPr lang="sv-SE"/>
          </a:p>
        </p:txBody>
      </p:sp>
      <p:pic>
        <p:nvPicPr>
          <p:cNvPr id="8" name="Bildobjekt 7" descr="hyresgast.png"/>
          <p:cNvPicPr>
            <a:picLocks noChangeAspect="1"/>
          </p:cNvPicPr>
          <p:nvPr/>
        </p:nvPicPr>
        <p:blipFill>
          <a:blip r:embed="rId14" cstate="print"/>
          <a:stretch>
            <a:fillRect/>
          </a:stretch>
        </p:blipFill>
        <p:spPr>
          <a:xfrm>
            <a:off x="6174001" y="6314400"/>
            <a:ext cx="2288872" cy="324000"/>
          </a:xfrm>
          <a:prstGeom prst="rect">
            <a:avLst/>
          </a:prstGeom>
        </p:spPr>
      </p:pic>
    </p:spTree>
    <p:extLst>
      <p:ext uri="{BB962C8B-B14F-4D97-AF65-F5344CB8AC3E}">
        <p14:creationId xmlns:p14="http://schemas.microsoft.com/office/powerpoint/2010/main" val="415177411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675" r:id="rId11"/>
    <p:sldLayoutId id="2147483684" r:id="rId12"/>
  </p:sldLayoutIdLst>
  <p:txStyles>
    <p:titleStyle>
      <a:lvl1pPr algn="l" defTabSz="914400" rtl="0" eaLnBrk="1" latinLnBrk="0" hangingPunct="1">
        <a:spcBef>
          <a:spcPct val="0"/>
        </a:spcBef>
        <a:buNone/>
        <a:defRPr sz="3800" kern="1200">
          <a:solidFill>
            <a:schemeClr val="tx1"/>
          </a:solidFill>
          <a:latin typeface="+mj-lt"/>
          <a:ea typeface="+mj-ea"/>
          <a:cs typeface="+mj-cs"/>
        </a:defRPr>
      </a:lvl1pPr>
    </p:titleStyle>
    <p:bodyStyle>
      <a:lvl1pPr marL="266700" indent="-266700" algn="l" defTabSz="914400" rtl="0" eaLnBrk="1" latinLnBrk="0" hangingPunct="1">
        <a:spcBef>
          <a:spcPct val="20000"/>
        </a:spcBef>
        <a:buClr>
          <a:schemeClr val="accent6"/>
        </a:buClr>
        <a:buFont typeface="Wingdings" pitchFamily="2" charset="2"/>
        <a:buChar char="n"/>
        <a:defRPr sz="2200" kern="1200">
          <a:solidFill>
            <a:schemeClr val="tx1"/>
          </a:solidFill>
          <a:latin typeface="+mn-lt"/>
          <a:ea typeface="+mn-ea"/>
          <a:cs typeface="+mn-cs"/>
        </a:defRPr>
      </a:lvl1pPr>
      <a:lvl2pPr marL="542925" indent="-276225"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714375" indent="-1714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01688" y="1196753"/>
            <a:ext cx="7656512" cy="2475854"/>
          </a:xfrm>
        </p:spPr>
        <p:txBody>
          <a:bodyPr>
            <a:normAutofit fontScale="90000"/>
          </a:bodyPr>
          <a:lstStyle/>
          <a:p>
            <a:r>
              <a:rPr lang="sv-SE" sz="2800" b="1" dirty="0"/>
              <a:t>Studiecirkel</a:t>
            </a:r>
            <a:br>
              <a:rPr lang="sv-SE" sz="2800" b="1" dirty="0"/>
            </a:br>
            <a:br>
              <a:rPr lang="sv-SE" b="1" dirty="0"/>
            </a:br>
            <a:r>
              <a:rPr lang="sv-SE" b="1" dirty="0">
                <a:solidFill>
                  <a:srgbClr val="C00000"/>
                </a:solidFill>
              </a:rPr>
              <a:t>Hållbar stadsutveckling, enligt Hyresgästföreningen – LITA</a:t>
            </a:r>
            <a:br>
              <a:rPr lang="sv-SE" b="1" dirty="0"/>
            </a:br>
            <a:endParaRPr lang="sv-SE" dirty="0"/>
          </a:p>
        </p:txBody>
      </p:sp>
      <p:sp>
        <p:nvSpPr>
          <p:cNvPr id="3" name="Underrubrik 2"/>
          <p:cNvSpPr>
            <a:spLocks noGrp="1"/>
          </p:cNvSpPr>
          <p:nvPr>
            <p:ph type="subTitle" idx="1"/>
          </p:nvPr>
        </p:nvSpPr>
        <p:spPr/>
        <p:txBody>
          <a:bodyPr/>
          <a:lstStyle/>
          <a:p>
            <a:r>
              <a:rPr lang="sv-SE" sz="3200" b="1" dirty="0">
                <a:solidFill>
                  <a:schemeClr val="tx1"/>
                </a:solidFill>
              </a:rPr>
              <a:t>Träff #2</a:t>
            </a:r>
          </a:p>
          <a:p>
            <a:r>
              <a:rPr lang="sv-SE" sz="4000" b="1" dirty="0">
                <a:solidFill>
                  <a:schemeClr val="tx1"/>
                </a:solidFill>
              </a:rPr>
              <a:t>- Inkluderande</a:t>
            </a:r>
          </a:p>
        </p:txBody>
      </p:sp>
      <p:pic>
        <p:nvPicPr>
          <p:cNvPr id="5" name="Bildobjekt 4">
            <a:extLst>
              <a:ext uri="{FF2B5EF4-FFF2-40B4-BE49-F238E27FC236}">
                <a16:creationId xmlns:a16="http://schemas.microsoft.com/office/drawing/2014/main" id="{91670EEB-D6F3-4674-B1B6-A250468D407B}"/>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1063152" y="620688"/>
            <a:ext cx="7133583" cy="5501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8184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D95D585-B665-4F67-8894-4F7F93EA8345}"/>
              </a:ext>
            </a:extLst>
          </p:cNvPr>
          <p:cNvSpPr>
            <a:spLocks noGrp="1"/>
          </p:cNvSpPr>
          <p:nvPr>
            <p:ph type="title"/>
          </p:nvPr>
        </p:nvSpPr>
        <p:spPr>
          <a:xfrm>
            <a:off x="734219" y="1412776"/>
            <a:ext cx="7675562" cy="3168352"/>
          </a:xfrm>
        </p:spPr>
        <p:txBody>
          <a:bodyPr>
            <a:normAutofit/>
          </a:bodyPr>
          <a:lstStyle/>
          <a:p>
            <a:pPr algn="ctr"/>
            <a:r>
              <a:rPr lang="sv-SE" sz="4800" dirty="0"/>
              <a:t>Slut!</a:t>
            </a:r>
            <a:br>
              <a:rPr lang="sv-SE" dirty="0"/>
            </a:br>
            <a:r>
              <a:rPr lang="sv-SE" sz="2800" dirty="0"/>
              <a:t>Hoppas att studiecirkeln har varit givande och att du får med dig något bra hem. </a:t>
            </a:r>
          </a:p>
        </p:txBody>
      </p:sp>
      <p:pic>
        <p:nvPicPr>
          <p:cNvPr id="3" name="Bildobjekt 2" descr="En bild som visar gräs, utomhus, byggnad, grön&#10;&#10;Automatiskt genererad beskrivning">
            <a:extLst>
              <a:ext uri="{FF2B5EF4-FFF2-40B4-BE49-F238E27FC236}">
                <a16:creationId xmlns:a16="http://schemas.microsoft.com/office/drawing/2014/main" id="{AB3A2F23-B3CD-4E48-9621-B122C72C29C7}"/>
              </a:ext>
            </a:extLst>
          </p:cNvPr>
          <p:cNvPicPr>
            <a:picLocks noChangeAspect="1"/>
          </p:cNvPicPr>
          <p:nvPr/>
        </p:nvPicPr>
        <p:blipFill>
          <a:blip r:embed="rId2">
            <a:alphaModFix amt="59000"/>
            <a:extLst>
              <a:ext uri="{28A0092B-C50C-407E-A947-70E740481C1C}">
                <a14:useLocalDpi xmlns:a14="http://schemas.microsoft.com/office/drawing/2010/main" val="0"/>
              </a:ext>
            </a:extLst>
          </a:blip>
          <a:stretch>
            <a:fillRect/>
          </a:stretch>
        </p:blipFill>
        <p:spPr>
          <a:xfrm>
            <a:off x="611560" y="116632"/>
            <a:ext cx="8064896" cy="6048672"/>
          </a:xfrm>
          <a:prstGeom prst="rect">
            <a:avLst/>
          </a:prstGeom>
        </p:spPr>
      </p:pic>
    </p:spTree>
    <p:extLst>
      <p:ext uri="{BB962C8B-B14F-4D97-AF65-F5344CB8AC3E}">
        <p14:creationId xmlns:p14="http://schemas.microsoft.com/office/powerpoint/2010/main" val="862903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3FC3F2-EE7E-4645-896D-1966091C92A2}"/>
              </a:ext>
            </a:extLst>
          </p:cNvPr>
          <p:cNvSpPr>
            <a:spLocks noGrp="1"/>
          </p:cNvSpPr>
          <p:nvPr>
            <p:ph type="title"/>
          </p:nvPr>
        </p:nvSpPr>
        <p:spPr>
          <a:xfrm>
            <a:off x="778581" y="274638"/>
            <a:ext cx="7698669" cy="1143000"/>
          </a:xfrm>
        </p:spPr>
        <p:txBody>
          <a:bodyPr>
            <a:normAutofit/>
          </a:bodyPr>
          <a:lstStyle/>
          <a:p>
            <a:r>
              <a:rPr lang="sv-SE" sz="3200" dirty="0"/>
              <a:t>Instruktion</a:t>
            </a:r>
          </a:p>
        </p:txBody>
      </p:sp>
      <p:sp>
        <p:nvSpPr>
          <p:cNvPr id="7" name="textruta 6">
            <a:extLst>
              <a:ext uri="{FF2B5EF4-FFF2-40B4-BE49-F238E27FC236}">
                <a16:creationId xmlns:a16="http://schemas.microsoft.com/office/drawing/2014/main" id="{FE78AB29-00CA-49A1-8275-1E0594F5C13B}"/>
              </a:ext>
            </a:extLst>
          </p:cNvPr>
          <p:cNvSpPr txBox="1"/>
          <p:nvPr/>
        </p:nvSpPr>
        <p:spPr>
          <a:xfrm>
            <a:off x="778581" y="1196753"/>
            <a:ext cx="7698669" cy="5262979"/>
          </a:xfrm>
          <a:prstGeom prst="rect">
            <a:avLst/>
          </a:prstGeom>
          <a:noFill/>
        </p:spPr>
        <p:txBody>
          <a:bodyPr wrap="square" rtlCol="0">
            <a:spAutoFit/>
          </a:bodyPr>
          <a:lstStyle/>
          <a:p>
            <a:r>
              <a:rPr lang="sv-SE" sz="1400" dirty="0"/>
              <a:t>LITA består som bekant av 4 ledord, varav det andra är Inkluderande. </a:t>
            </a:r>
          </a:p>
          <a:p>
            <a:endParaRPr lang="sv-SE" sz="1400" dirty="0"/>
          </a:p>
          <a:p>
            <a:r>
              <a:rPr lang="sv-SE" sz="1400" dirty="0"/>
              <a:t>INKLUDERANDE har i sin tur 3 värdeord, kopplade till sig. Allt det ser ni på bilden på nästa sida. </a:t>
            </a:r>
          </a:p>
          <a:p>
            <a:endParaRPr lang="sv-SE" sz="1400" dirty="0"/>
          </a:p>
          <a:p>
            <a:r>
              <a:rPr lang="sv-SE" sz="1400" dirty="0"/>
              <a:t>Vad betyder värdeorden för dig?</a:t>
            </a:r>
          </a:p>
          <a:p>
            <a:r>
              <a:rPr lang="sv-SE" sz="1400" dirty="0"/>
              <a:t>vad tolkar du in i dem?</a:t>
            </a:r>
          </a:p>
          <a:p>
            <a:endParaRPr lang="sv-SE" sz="1400" dirty="0"/>
          </a:p>
          <a:p>
            <a:r>
              <a:rPr lang="sv-SE" sz="1400" i="1" u="sng" dirty="0"/>
              <a:t>Inga tankar är fel! </a:t>
            </a:r>
          </a:p>
          <a:p>
            <a:r>
              <a:rPr lang="sv-SE" sz="1400" i="1" u="sng" dirty="0"/>
              <a:t>Alla har rätt till sin tolkning av ordens betydelse och vad de innebär för dem.</a:t>
            </a:r>
            <a:r>
              <a:rPr lang="sv-SE" sz="1400" dirty="0"/>
              <a:t> </a:t>
            </a:r>
          </a:p>
          <a:p>
            <a:endParaRPr lang="sv-SE" sz="1400" dirty="0"/>
          </a:p>
          <a:p>
            <a:r>
              <a:rPr lang="sv-SE" sz="1400" dirty="0"/>
              <a:t>Studiecirkelns syfte är att utifrån några frågor, till vart och ett av värdeorden, diskutera hållbar stadsutveckling. Tänk på frågorna utifrån ditt bostadsområde, din närmiljö eller de situationer du brukar befinna dig i.  </a:t>
            </a:r>
          </a:p>
          <a:p>
            <a:r>
              <a:rPr lang="sv-SE" sz="1400" dirty="0"/>
              <a:t>Det viktiga är att ni pratar om frågorna utifrån er verklighet och de förutsättningar som finns just där. Ingen plats är den andra lika. Vad som fungerar på en plats, fungerar sannolikt inte på en annan. Det är det som gör det utmanande, spännande och roligt!</a:t>
            </a:r>
          </a:p>
          <a:p>
            <a:endParaRPr lang="sv-SE" sz="1400" dirty="0"/>
          </a:p>
          <a:p>
            <a:r>
              <a:rPr lang="sv-SE" sz="1400" dirty="0"/>
              <a:t>Använd värdeorden, tillsammans med de bilder som finns med i studiecirkel-materialet. Bilder säger som bekant mer än 1000 ord. </a:t>
            </a:r>
          </a:p>
          <a:p>
            <a:r>
              <a:rPr lang="sv-SE" sz="1400" dirty="0"/>
              <a:t>Observera att de utgör tips, förslag eller ”ögon-öppnare”. De ska/kan inte kopieras rakt av och placeras in i ditt område. </a:t>
            </a:r>
          </a:p>
          <a:p>
            <a:endParaRPr lang="sv-SE" sz="1400" dirty="0"/>
          </a:p>
          <a:p>
            <a:r>
              <a:rPr lang="sv-SE" sz="1400" b="1" i="1" dirty="0"/>
              <a:t>Lycka till!</a:t>
            </a:r>
          </a:p>
        </p:txBody>
      </p:sp>
    </p:spTree>
    <p:extLst>
      <p:ext uri="{BB962C8B-B14F-4D97-AF65-F5344CB8AC3E}">
        <p14:creationId xmlns:p14="http://schemas.microsoft.com/office/powerpoint/2010/main" val="1515412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18B583B-ADA2-4577-8270-0587A78E1C4A}"/>
              </a:ext>
            </a:extLst>
          </p:cNvPr>
          <p:cNvSpPr>
            <a:spLocks noGrp="1"/>
          </p:cNvSpPr>
          <p:nvPr>
            <p:ph type="title"/>
          </p:nvPr>
        </p:nvSpPr>
        <p:spPr>
          <a:xfrm>
            <a:off x="755576" y="6262"/>
            <a:ext cx="7848872" cy="1478522"/>
          </a:xfrm>
        </p:spPr>
        <p:txBody>
          <a:bodyPr>
            <a:normAutofit/>
          </a:bodyPr>
          <a:lstStyle/>
          <a:p>
            <a:r>
              <a:rPr lang="sv-SE" sz="2800" dirty="0"/>
              <a:t>Hyresgästföreningens bild av hållbar stadsutveckling</a:t>
            </a:r>
          </a:p>
        </p:txBody>
      </p:sp>
      <p:pic>
        <p:nvPicPr>
          <p:cNvPr id="4" name="Bildobjekt 3">
            <a:extLst>
              <a:ext uri="{FF2B5EF4-FFF2-40B4-BE49-F238E27FC236}">
                <a16:creationId xmlns:a16="http://schemas.microsoft.com/office/drawing/2014/main" id="{59C5BF95-538E-410F-A5B1-4C8B66046D1C}"/>
              </a:ext>
            </a:extLst>
          </p:cNvPr>
          <p:cNvPicPr/>
          <p:nvPr/>
        </p:nvPicPr>
        <p:blipFill>
          <a:blip r:embed="rId2">
            <a:extLst>
              <a:ext uri="{28A0092B-C50C-407E-A947-70E740481C1C}">
                <a14:useLocalDpi xmlns:a14="http://schemas.microsoft.com/office/drawing/2010/main" val="0"/>
              </a:ext>
            </a:extLst>
          </a:blip>
          <a:stretch>
            <a:fillRect/>
          </a:stretch>
        </p:blipFill>
        <p:spPr>
          <a:xfrm>
            <a:off x="1115616" y="1628800"/>
            <a:ext cx="4242123" cy="4968552"/>
          </a:xfrm>
          <a:prstGeom prst="rect">
            <a:avLst/>
          </a:prstGeom>
        </p:spPr>
      </p:pic>
    </p:spTree>
    <p:extLst>
      <p:ext uri="{BB962C8B-B14F-4D97-AF65-F5344CB8AC3E}">
        <p14:creationId xmlns:p14="http://schemas.microsoft.com/office/powerpoint/2010/main" val="49321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Värdeorden i INKLUDERANDE</a:t>
            </a:r>
          </a:p>
        </p:txBody>
      </p:sp>
      <p:sp>
        <p:nvSpPr>
          <p:cNvPr id="5" name="Platshållare för innehåll 4"/>
          <p:cNvSpPr>
            <a:spLocks noGrp="1"/>
          </p:cNvSpPr>
          <p:nvPr>
            <p:ph idx="1"/>
          </p:nvPr>
        </p:nvSpPr>
        <p:spPr/>
        <p:txBody>
          <a:bodyPr/>
          <a:lstStyle/>
          <a:p>
            <a:r>
              <a:rPr lang="sv-SE" b="1" dirty="0"/>
              <a:t>Alla får plats</a:t>
            </a:r>
          </a:p>
          <a:p>
            <a:r>
              <a:rPr lang="sv-SE" b="1" dirty="0"/>
              <a:t>Tillhörighet</a:t>
            </a:r>
          </a:p>
          <a:p>
            <a:r>
              <a:rPr lang="sv-SE" b="1" dirty="0"/>
              <a:t>Blandade boendeformer</a:t>
            </a:r>
          </a:p>
        </p:txBody>
      </p:sp>
      <p:pic>
        <p:nvPicPr>
          <p:cNvPr id="6" name="Bildobjekt 5">
            <a:extLst>
              <a:ext uri="{FF2B5EF4-FFF2-40B4-BE49-F238E27FC236}">
                <a16:creationId xmlns:a16="http://schemas.microsoft.com/office/drawing/2014/main" id="{CC832AB0-CC3B-4A42-AE7E-9306EA27523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0866" y="3068960"/>
            <a:ext cx="3456384" cy="2636912"/>
          </a:xfrm>
          <a:prstGeom prst="rect">
            <a:avLst/>
          </a:prstGeom>
          <a:noFill/>
          <a:ln>
            <a:noFill/>
          </a:ln>
        </p:spPr>
      </p:pic>
      <p:sp>
        <p:nvSpPr>
          <p:cNvPr id="7" name="textruta 6">
            <a:extLst>
              <a:ext uri="{FF2B5EF4-FFF2-40B4-BE49-F238E27FC236}">
                <a16:creationId xmlns:a16="http://schemas.microsoft.com/office/drawing/2014/main" id="{6383B0DE-0EC2-445C-9443-79FBA019279E}"/>
              </a:ext>
            </a:extLst>
          </p:cNvPr>
          <p:cNvSpPr txBox="1"/>
          <p:nvPr/>
        </p:nvSpPr>
        <p:spPr>
          <a:xfrm>
            <a:off x="899592" y="5059541"/>
            <a:ext cx="2160240" cy="646331"/>
          </a:xfrm>
          <a:prstGeom prst="rect">
            <a:avLst/>
          </a:prstGeom>
          <a:solidFill>
            <a:schemeClr val="accent2">
              <a:lumMod val="75000"/>
            </a:schemeClr>
          </a:solidFill>
        </p:spPr>
        <p:txBody>
          <a:bodyPr wrap="square" rtlCol="0">
            <a:spAutoFit/>
          </a:bodyPr>
          <a:lstStyle/>
          <a:p>
            <a:r>
              <a:rPr lang="sv-SE" dirty="0"/>
              <a:t>Det ska vara roligt att bo!</a:t>
            </a:r>
          </a:p>
        </p:txBody>
      </p:sp>
    </p:spTree>
    <p:extLst>
      <p:ext uri="{BB962C8B-B14F-4D97-AF65-F5344CB8AC3E}">
        <p14:creationId xmlns:p14="http://schemas.microsoft.com/office/powerpoint/2010/main" val="125972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2C2A93A-E6DF-45EC-847F-9320B1C53D26}"/>
              </a:ext>
            </a:extLst>
          </p:cNvPr>
          <p:cNvSpPr>
            <a:spLocks noGrp="1"/>
          </p:cNvSpPr>
          <p:nvPr>
            <p:ph type="title"/>
          </p:nvPr>
        </p:nvSpPr>
        <p:spPr>
          <a:xfrm>
            <a:off x="801688" y="274638"/>
            <a:ext cx="7675562" cy="582266"/>
          </a:xfrm>
        </p:spPr>
        <p:txBody>
          <a:bodyPr>
            <a:normAutofit/>
          </a:bodyPr>
          <a:lstStyle/>
          <a:p>
            <a:r>
              <a:rPr lang="sv-SE" sz="2800" dirty="0"/>
              <a:t>Alla får plats</a:t>
            </a:r>
          </a:p>
        </p:txBody>
      </p:sp>
      <p:sp>
        <p:nvSpPr>
          <p:cNvPr id="7" name="textruta 6">
            <a:extLst>
              <a:ext uri="{FF2B5EF4-FFF2-40B4-BE49-F238E27FC236}">
                <a16:creationId xmlns:a16="http://schemas.microsoft.com/office/drawing/2014/main" id="{6470D04A-AE89-478D-A52C-3ABEAEA0952E}"/>
              </a:ext>
            </a:extLst>
          </p:cNvPr>
          <p:cNvSpPr txBox="1"/>
          <p:nvPr/>
        </p:nvSpPr>
        <p:spPr>
          <a:xfrm>
            <a:off x="801688" y="886900"/>
            <a:ext cx="6938664" cy="2246769"/>
          </a:xfrm>
          <a:prstGeom prst="rect">
            <a:avLst/>
          </a:prstGeom>
          <a:noFill/>
        </p:spPr>
        <p:txBody>
          <a:bodyPr wrap="square" rtlCol="0">
            <a:spAutoFit/>
          </a:bodyPr>
          <a:lstStyle/>
          <a:p>
            <a:r>
              <a:rPr lang="sv-SE" sz="1600" dirty="0"/>
              <a:t>För att en stad eller samhälle ska vara inkluderande måste alla få plats. Oavsett ålder, könstillhörighet, religion eller socioekonomiska förutsättningar ska samhället vara öppet för alla och kunna erbjuda ett gott liv. Det ska vara roligt att bo och leva. </a:t>
            </a:r>
          </a:p>
          <a:p>
            <a:r>
              <a:rPr lang="sv-SE" sz="1600" dirty="0"/>
              <a:t>För att det ska bli verklighet gäller det att vi skapar de bästa förutsättningarna, med miljöer och inslag i det offentliga rummet som bjuder in alla.  </a:t>
            </a:r>
          </a:p>
          <a:p>
            <a:endParaRPr lang="sv-SE" sz="1400" dirty="0"/>
          </a:p>
          <a:p>
            <a:endParaRPr lang="sv-SE" sz="1400" dirty="0"/>
          </a:p>
        </p:txBody>
      </p:sp>
      <p:pic>
        <p:nvPicPr>
          <p:cNvPr id="3" name="Bildobjekt 2" descr="En bild som visar tåg, utomhus, gräs, spår&#10;&#10;Automatiskt genererad beskrivning">
            <a:extLst>
              <a:ext uri="{FF2B5EF4-FFF2-40B4-BE49-F238E27FC236}">
                <a16:creationId xmlns:a16="http://schemas.microsoft.com/office/drawing/2014/main" id="{B8E281AE-7858-4B3A-BE26-6AE7934E5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955841" y="3090419"/>
            <a:ext cx="3357892" cy="2518419"/>
          </a:xfrm>
          <a:prstGeom prst="rect">
            <a:avLst/>
          </a:prstGeom>
        </p:spPr>
      </p:pic>
      <p:pic>
        <p:nvPicPr>
          <p:cNvPr id="8" name="Bildobjekt 7" descr="En bild som visar byggnad, stängsel, träd&#10;&#10;Automatiskt genererad beskrivning">
            <a:extLst>
              <a:ext uri="{FF2B5EF4-FFF2-40B4-BE49-F238E27FC236}">
                <a16:creationId xmlns:a16="http://schemas.microsoft.com/office/drawing/2014/main" id="{04DEB48B-6883-43F3-B6F4-FDCEC7893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88979" y="3403128"/>
            <a:ext cx="2501663" cy="1876247"/>
          </a:xfrm>
          <a:prstGeom prst="rect">
            <a:avLst/>
          </a:prstGeom>
        </p:spPr>
      </p:pic>
      <p:pic>
        <p:nvPicPr>
          <p:cNvPr id="13" name="Bildobjekt 12" descr="En bild som visar utomhus, röd, sitter, sida&#10;&#10;Automatiskt genererad beskrivning">
            <a:extLst>
              <a:ext uri="{FF2B5EF4-FFF2-40B4-BE49-F238E27FC236}">
                <a16:creationId xmlns:a16="http://schemas.microsoft.com/office/drawing/2014/main" id="{7E812540-A170-4912-B5C4-E7018DD74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3090420"/>
            <a:ext cx="1889026" cy="2518419"/>
          </a:xfrm>
          <a:prstGeom prst="rect">
            <a:avLst/>
          </a:prstGeom>
        </p:spPr>
      </p:pic>
    </p:spTree>
    <p:extLst>
      <p:ext uri="{BB962C8B-B14F-4D97-AF65-F5344CB8AC3E}">
        <p14:creationId xmlns:p14="http://schemas.microsoft.com/office/powerpoint/2010/main" val="193100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13B814D-056D-4D97-A002-BEC207FB1825}"/>
              </a:ext>
            </a:extLst>
          </p:cNvPr>
          <p:cNvSpPr>
            <a:spLocks noGrp="1"/>
          </p:cNvSpPr>
          <p:nvPr>
            <p:ph type="title"/>
          </p:nvPr>
        </p:nvSpPr>
        <p:spPr>
          <a:xfrm>
            <a:off x="801688" y="274638"/>
            <a:ext cx="7675562" cy="562074"/>
          </a:xfrm>
        </p:spPr>
        <p:txBody>
          <a:bodyPr>
            <a:normAutofit/>
          </a:bodyPr>
          <a:lstStyle/>
          <a:p>
            <a:r>
              <a:rPr lang="sv-SE" sz="2800" dirty="0"/>
              <a:t>Tillhörighet</a:t>
            </a:r>
          </a:p>
        </p:txBody>
      </p:sp>
      <p:sp>
        <p:nvSpPr>
          <p:cNvPr id="12" name="textruta 11">
            <a:extLst>
              <a:ext uri="{FF2B5EF4-FFF2-40B4-BE49-F238E27FC236}">
                <a16:creationId xmlns:a16="http://schemas.microsoft.com/office/drawing/2014/main" id="{205F5E22-2278-42D3-BF36-9E33A387FC27}"/>
              </a:ext>
            </a:extLst>
          </p:cNvPr>
          <p:cNvSpPr txBox="1"/>
          <p:nvPr/>
        </p:nvSpPr>
        <p:spPr>
          <a:xfrm>
            <a:off x="827272" y="855564"/>
            <a:ext cx="7675562" cy="2708434"/>
          </a:xfrm>
          <a:prstGeom prst="rect">
            <a:avLst/>
          </a:prstGeom>
          <a:noFill/>
        </p:spPr>
        <p:txBody>
          <a:bodyPr wrap="square" rtlCol="0">
            <a:spAutoFit/>
          </a:bodyPr>
          <a:lstStyle/>
          <a:p>
            <a:r>
              <a:rPr lang="sv-SE" sz="1600" dirty="0"/>
              <a:t>Det är viktigt att vi känner och upplever att vi hör till. Samhället och de miljöer vi vistas i och använder oss utav ska vara till för alla. För att det ska bli verklighet behöver vi se varandra och öppna upp för dialog. </a:t>
            </a:r>
          </a:p>
          <a:p>
            <a:r>
              <a:rPr lang="sv-SE" sz="1600" dirty="0"/>
              <a:t>Exempel på sådant man kan göra är att bjuda in till möten och träffar, såväl i gemensamhetslokaler som i parken eller på gården. </a:t>
            </a:r>
          </a:p>
          <a:p>
            <a:r>
              <a:rPr lang="sv-SE" sz="1600" dirty="0"/>
              <a:t>Trivsamma och attraktiva platser kan även locka till spontana möten. Allt det bidrar till möjligheter att lyckas. En given förutsättning är att vi skapar miljöer och sammanhang där vi kan mötas och bli nyfiken på varandra.  </a:t>
            </a:r>
          </a:p>
          <a:p>
            <a:endParaRPr lang="sv-SE" sz="1400" dirty="0"/>
          </a:p>
          <a:p>
            <a:endParaRPr lang="sv-SE" sz="1400" dirty="0"/>
          </a:p>
          <a:p>
            <a:endParaRPr lang="sv-SE" sz="1400" dirty="0"/>
          </a:p>
        </p:txBody>
      </p:sp>
      <p:pic>
        <p:nvPicPr>
          <p:cNvPr id="3" name="Bildobjekt 2" descr="En bild som visar byggnad, utomhus, ljus, tegelsten&#10;&#10;Automatiskt genererad beskrivning">
            <a:extLst>
              <a:ext uri="{FF2B5EF4-FFF2-40B4-BE49-F238E27FC236}">
                <a16:creationId xmlns:a16="http://schemas.microsoft.com/office/drawing/2014/main" id="{D05F053B-B2E5-4E11-8016-47E128EB4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93712" y="3646990"/>
            <a:ext cx="2297211" cy="1722908"/>
          </a:xfrm>
          <a:prstGeom prst="rect">
            <a:avLst/>
          </a:prstGeom>
        </p:spPr>
      </p:pic>
      <p:pic>
        <p:nvPicPr>
          <p:cNvPr id="6" name="Bildobjekt 5" descr="En bild som visar byggnad, utomhus, blomma, trädgård&#10;&#10;Automatiskt genererad beskrivning">
            <a:extLst>
              <a:ext uri="{FF2B5EF4-FFF2-40B4-BE49-F238E27FC236}">
                <a16:creationId xmlns:a16="http://schemas.microsoft.com/office/drawing/2014/main" id="{8ABF1A99-D650-4053-B4AD-CEECE9D11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795" y="3356992"/>
            <a:ext cx="3066739" cy="2300055"/>
          </a:xfrm>
          <a:prstGeom prst="rect">
            <a:avLst/>
          </a:prstGeom>
        </p:spPr>
      </p:pic>
      <p:pic>
        <p:nvPicPr>
          <p:cNvPr id="10" name="Bildobjekt 9" descr="En bild som visar bänk, park, utomhus, träd&#10;&#10;Automatiskt genererad beskrivning">
            <a:extLst>
              <a:ext uri="{FF2B5EF4-FFF2-40B4-BE49-F238E27FC236}">
                <a16:creationId xmlns:a16="http://schemas.microsoft.com/office/drawing/2014/main" id="{9C8BCF3F-9A3A-4427-A77E-28290804B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864" y="3356991"/>
            <a:ext cx="2937976" cy="2298145"/>
          </a:xfrm>
          <a:prstGeom prst="rect">
            <a:avLst/>
          </a:prstGeom>
        </p:spPr>
      </p:pic>
    </p:spTree>
    <p:extLst>
      <p:ext uri="{BB962C8B-B14F-4D97-AF65-F5344CB8AC3E}">
        <p14:creationId xmlns:p14="http://schemas.microsoft.com/office/powerpoint/2010/main" val="34160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8A12CDDB-126D-40B7-B7EF-49A866A1A5F1}"/>
              </a:ext>
            </a:extLst>
          </p:cNvPr>
          <p:cNvSpPr>
            <a:spLocks noGrp="1"/>
          </p:cNvSpPr>
          <p:nvPr>
            <p:ph type="title"/>
          </p:nvPr>
        </p:nvSpPr>
        <p:spPr>
          <a:xfrm>
            <a:off x="801688" y="274638"/>
            <a:ext cx="7675562" cy="609399"/>
          </a:xfrm>
        </p:spPr>
        <p:txBody>
          <a:bodyPr>
            <a:normAutofit/>
          </a:bodyPr>
          <a:lstStyle/>
          <a:p>
            <a:r>
              <a:rPr lang="sv-SE" sz="2800" dirty="0"/>
              <a:t>Blandade boendeformer</a:t>
            </a:r>
          </a:p>
        </p:txBody>
      </p:sp>
      <p:sp>
        <p:nvSpPr>
          <p:cNvPr id="8" name="textruta 7">
            <a:extLst>
              <a:ext uri="{FF2B5EF4-FFF2-40B4-BE49-F238E27FC236}">
                <a16:creationId xmlns:a16="http://schemas.microsoft.com/office/drawing/2014/main" id="{336B4D36-4333-4F97-8848-0E877EA1894B}"/>
              </a:ext>
            </a:extLst>
          </p:cNvPr>
          <p:cNvSpPr txBox="1"/>
          <p:nvPr/>
        </p:nvSpPr>
        <p:spPr>
          <a:xfrm>
            <a:off x="801688" y="864265"/>
            <a:ext cx="7831380" cy="2246769"/>
          </a:xfrm>
          <a:prstGeom prst="rect">
            <a:avLst/>
          </a:prstGeom>
          <a:noFill/>
        </p:spPr>
        <p:txBody>
          <a:bodyPr wrap="square" rtlCol="0">
            <a:spAutoFit/>
          </a:bodyPr>
          <a:lstStyle/>
          <a:p>
            <a:r>
              <a:rPr lang="sv-SE" sz="1600" dirty="0"/>
              <a:t>Hyresgästföreningen premierar blandning. Det handlar om såväl upplåtelseformer som byggnadstyper och byggnadsvolymer. Det behövs olika former för att vi ska kunna göra de val vi har behov av, under livets alla skeden. Vi brukar prata om att ”livet händer”. </a:t>
            </a:r>
          </a:p>
          <a:p>
            <a:r>
              <a:rPr lang="sv-SE" sz="1600" dirty="0"/>
              <a:t>Ju större variation och blandning i våra bostadsområden desto större chans att vi skapar förutsättningar för mångfald. Det har i sin tur en positiv inverkan på integrering. </a:t>
            </a:r>
          </a:p>
          <a:p>
            <a:endParaRPr lang="sv-SE" sz="1400" dirty="0"/>
          </a:p>
          <a:p>
            <a:endParaRPr lang="sv-SE" sz="1400" dirty="0"/>
          </a:p>
        </p:txBody>
      </p:sp>
      <p:pic>
        <p:nvPicPr>
          <p:cNvPr id="7" name="Bildobjekt 6">
            <a:extLst>
              <a:ext uri="{FF2B5EF4-FFF2-40B4-BE49-F238E27FC236}">
                <a16:creationId xmlns:a16="http://schemas.microsoft.com/office/drawing/2014/main" id="{619511CB-76AA-452C-93CF-89C216B8F0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0465" y="3697251"/>
            <a:ext cx="2953227" cy="2226254"/>
          </a:xfrm>
          <a:prstGeom prst="rect">
            <a:avLst/>
          </a:prstGeom>
          <a:noFill/>
          <a:ln>
            <a:noFill/>
          </a:ln>
        </p:spPr>
      </p:pic>
      <p:pic>
        <p:nvPicPr>
          <p:cNvPr id="3" name="Bildobjekt 2">
            <a:extLst>
              <a:ext uri="{FF2B5EF4-FFF2-40B4-BE49-F238E27FC236}">
                <a16:creationId xmlns:a16="http://schemas.microsoft.com/office/drawing/2014/main" id="{5506AA0E-64F6-4ACE-8092-39EC38F31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76156" y="3975534"/>
            <a:ext cx="2226253" cy="1669690"/>
          </a:xfrm>
          <a:prstGeom prst="rect">
            <a:avLst/>
          </a:prstGeom>
        </p:spPr>
      </p:pic>
      <p:pic>
        <p:nvPicPr>
          <p:cNvPr id="14" name="Bildobjekt 13" descr="En bild som visar gräs, utomhus, fält, byggnad&#10;&#10;Automatiskt genererad beskrivning">
            <a:extLst>
              <a:ext uri="{FF2B5EF4-FFF2-40B4-BE49-F238E27FC236}">
                <a16:creationId xmlns:a16="http://schemas.microsoft.com/office/drawing/2014/main" id="{B0AB7AAC-C069-424E-97F2-4CC331485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18" y="3700661"/>
            <a:ext cx="3318582" cy="2212388"/>
          </a:xfrm>
          <a:prstGeom prst="rect">
            <a:avLst/>
          </a:prstGeom>
        </p:spPr>
      </p:pic>
    </p:spTree>
    <p:extLst>
      <p:ext uri="{BB962C8B-B14F-4D97-AF65-F5344CB8AC3E}">
        <p14:creationId xmlns:p14="http://schemas.microsoft.com/office/powerpoint/2010/main" val="400526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4891BBC-4D8C-4FE6-A02D-24C9D4F135AC}"/>
              </a:ext>
            </a:extLst>
          </p:cNvPr>
          <p:cNvSpPr>
            <a:spLocks noGrp="1"/>
          </p:cNvSpPr>
          <p:nvPr>
            <p:ph type="title"/>
          </p:nvPr>
        </p:nvSpPr>
        <p:spPr/>
        <p:txBody>
          <a:bodyPr>
            <a:normAutofit/>
          </a:bodyPr>
          <a:lstStyle/>
          <a:p>
            <a:pPr algn="ctr"/>
            <a:r>
              <a:rPr lang="sv-SE" dirty="0"/>
              <a:t>Uppgift</a:t>
            </a:r>
          </a:p>
        </p:txBody>
      </p:sp>
      <p:sp>
        <p:nvSpPr>
          <p:cNvPr id="5" name="Platshållare för innehåll 4">
            <a:extLst>
              <a:ext uri="{FF2B5EF4-FFF2-40B4-BE49-F238E27FC236}">
                <a16:creationId xmlns:a16="http://schemas.microsoft.com/office/drawing/2014/main" id="{E8E6C844-6B50-4274-8613-78F967D15369}"/>
              </a:ext>
            </a:extLst>
          </p:cNvPr>
          <p:cNvSpPr>
            <a:spLocks noGrp="1"/>
          </p:cNvSpPr>
          <p:nvPr>
            <p:ph idx="1"/>
          </p:nvPr>
        </p:nvSpPr>
        <p:spPr>
          <a:xfrm>
            <a:off x="801688" y="1600201"/>
            <a:ext cx="5210472" cy="2620887"/>
          </a:xfrm>
        </p:spPr>
        <p:txBody>
          <a:bodyPr>
            <a:normAutofit fontScale="85000" lnSpcReduction="20000"/>
          </a:bodyPr>
          <a:lstStyle/>
          <a:p>
            <a:r>
              <a:rPr lang="sv-SE" dirty="0"/>
              <a:t>Fundera först själv kring frågorna på nästa bild ( t.ex. 5 minuter)</a:t>
            </a:r>
          </a:p>
          <a:p>
            <a:r>
              <a:rPr lang="sv-SE" dirty="0"/>
              <a:t>Skriv ner stödord eller korta meningar över det som du tycker</a:t>
            </a:r>
          </a:p>
          <a:p>
            <a:r>
              <a:rPr lang="sv-SE" dirty="0"/>
              <a:t>Samlas i grupp och låt alla tala om vad de tycker</a:t>
            </a:r>
          </a:p>
          <a:p>
            <a:r>
              <a:rPr lang="sv-SE" dirty="0"/>
              <a:t>Diskutera det som kommit upp</a:t>
            </a:r>
          </a:p>
          <a:p>
            <a:r>
              <a:rPr lang="sv-SE" dirty="0"/>
              <a:t>Låt alla ta plats och lyssna på vad andra har att säga.</a:t>
            </a:r>
          </a:p>
        </p:txBody>
      </p:sp>
      <p:sp>
        <p:nvSpPr>
          <p:cNvPr id="6" name="textruta 5">
            <a:extLst>
              <a:ext uri="{FF2B5EF4-FFF2-40B4-BE49-F238E27FC236}">
                <a16:creationId xmlns:a16="http://schemas.microsoft.com/office/drawing/2014/main" id="{5F0DC595-DA9B-4A78-ABD6-968C9333EAB1}"/>
              </a:ext>
            </a:extLst>
          </p:cNvPr>
          <p:cNvSpPr txBox="1"/>
          <p:nvPr/>
        </p:nvSpPr>
        <p:spPr>
          <a:xfrm>
            <a:off x="2699792" y="4437112"/>
            <a:ext cx="4464496" cy="646331"/>
          </a:xfrm>
          <a:prstGeom prst="rect">
            <a:avLst/>
          </a:prstGeom>
          <a:noFill/>
        </p:spPr>
        <p:txBody>
          <a:bodyPr wrap="square" rtlCol="0">
            <a:spAutoFit/>
          </a:bodyPr>
          <a:lstStyle/>
          <a:p>
            <a:pPr algn="ctr"/>
            <a:r>
              <a:rPr lang="sv-SE" sz="3600" dirty="0"/>
              <a:t>Lycka till!</a:t>
            </a:r>
          </a:p>
        </p:txBody>
      </p:sp>
      <p:sp>
        <p:nvSpPr>
          <p:cNvPr id="7" name="textruta 6">
            <a:extLst>
              <a:ext uri="{FF2B5EF4-FFF2-40B4-BE49-F238E27FC236}">
                <a16:creationId xmlns:a16="http://schemas.microsoft.com/office/drawing/2014/main" id="{2E046935-4D89-4821-B2EA-E2CE6345E0BC}"/>
              </a:ext>
            </a:extLst>
          </p:cNvPr>
          <p:cNvSpPr txBox="1"/>
          <p:nvPr/>
        </p:nvSpPr>
        <p:spPr>
          <a:xfrm>
            <a:off x="801688" y="5937031"/>
            <a:ext cx="2160240" cy="646331"/>
          </a:xfrm>
          <a:prstGeom prst="rect">
            <a:avLst/>
          </a:prstGeom>
          <a:solidFill>
            <a:schemeClr val="accent2">
              <a:lumMod val="75000"/>
            </a:schemeClr>
          </a:solidFill>
        </p:spPr>
        <p:txBody>
          <a:bodyPr wrap="square" rtlCol="0">
            <a:spAutoFit/>
          </a:bodyPr>
          <a:lstStyle/>
          <a:p>
            <a:r>
              <a:rPr lang="sv-SE" dirty="0"/>
              <a:t>Det ska vara roligt att bo!</a:t>
            </a:r>
          </a:p>
        </p:txBody>
      </p:sp>
    </p:spTree>
    <p:extLst>
      <p:ext uri="{BB962C8B-B14F-4D97-AF65-F5344CB8AC3E}">
        <p14:creationId xmlns:p14="http://schemas.microsoft.com/office/powerpoint/2010/main" val="228680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F35556-4C64-46E8-AEED-FCB0721969AB}"/>
              </a:ext>
            </a:extLst>
          </p:cNvPr>
          <p:cNvSpPr>
            <a:spLocks noGrp="1"/>
          </p:cNvSpPr>
          <p:nvPr>
            <p:ph type="ctrTitle"/>
          </p:nvPr>
        </p:nvSpPr>
        <p:spPr>
          <a:xfrm>
            <a:off x="801688" y="1916832"/>
            <a:ext cx="7656512" cy="1470025"/>
          </a:xfrm>
          <a:prstGeom prst="rect">
            <a:avLst/>
          </a:prstGeom>
        </p:spPr>
        <p:txBody>
          <a:bodyPr anchor="ctr">
            <a:normAutofit/>
          </a:bodyPr>
          <a:lstStyle/>
          <a:p>
            <a:r>
              <a:rPr lang="sv-SE" dirty="0"/>
              <a:t>Frågor att fundera på och diskutera</a:t>
            </a:r>
          </a:p>
        </p:txBody>
      </p:sp>
      <p:sp>
        <p:nvSpPr>
          <p:cNvPr id="3" name="Platshållare för innehåll 2">
            <a:extLst>
              <a:ext uri="{FF2B5EF4-FFF2-40B4-BE49-F238E27FC236}">
                <a16:creationId xmlns:a16="http://schemas.microsoft.com/office/drawing/2014/main" id="{03033989-F249-4C13-9996-881B3A8CF05A}"/>
              </a:ext>
            </a:extLst>
          </p:cNvPr>
          <p:cNvSpPr>
            <a:spLocks noGrp="1"/>
          </p:cNvSpPr>
          <p:nvPr>
            <p:ph type="subTitle" idx="1"/>
          </p:nvPr>
        </p:nvSpPr>
        <p:spPr>
          <a:xfrm>
            <a:off x="1371600" y="3672607"/>
            <a:ext cx="6400800" cy="1752600"/>
          </a:xfrm>
          <a:prstGeom prst="rect">
            <a:avLst/>
          </a:prstGeom>
        </p:spPr>
        <p:txBody>
          <a:bodyPr>
            <a:normAutofit lnSpcReduction="10000"/>
          </a:bodyPr>
          <a:lstStyle/>
          <a:p>
            <a:pPr>
              <a:lnSpc>
                <a:spcPct val="90000"/>
              </a:lnSpc>
            </a:pPr>
            <a:r>
              <a:rPr lang="sv-SE" sz="1400" b="1" dirty="0"/>
              <a:t>Hur tycker du att ett inkluderande bostadsområde ser ut?</a:t>
            </a:r>
            <a:endParaRPr lang="sv-SE" sz="1400" dirty="0"/>
          </a:p>
          <a:p>
            <a:pPr marL="0" indent="0">
              <a:lnSpc>
                <a:spcPct val="90000"/>
              </a:lnSpc>
              <a:buNone/>
            </a:pPr>
            <a:endParaRPr lang="sv-SE" sz="1400" dirty="0"/>
          </a:p>
          <a:p>
            <a:pPr>
              <a:lnSpc>
                <a:spcPct val="90000"/>
              </a:lnSpc>
            </a:pPr>
            <a:r>
              <a:rPr lang="sv-SE" sz="1400" b="1" dirty="0"/>
              <a:t>Vad är viktigt för att du ska trivas och känna dig inkluderad i din närmiljö?</a:t>
            </a:r>
            <a:endParaRPr lang="sv-SE" sz="1400" dirty="0"/>
          </a:p>
          <a:p>
            <a:pPr marL="0" indent="0">
              <a:lnSpc>
                <a:spcPct val="90000"/>
              </a:lnSpc>
              <a:buNone/>
            </a:pPr>
            <a:endParaRPr lang="sv-SE" sz="1400" dirty="0"/>
          </a:p>
          <a:p>
            <a:pPr>
              <a:lnSpc>
                <a:spcPct val="90000"/>
              </a:lnSpc>
            </a:pPr>
            <a:r>
              <a:rPr lang="sv-SE" sz="1400" b="1" dirty="0"/>
              <a:t>Vad tycker du saknas i din närmiljö för att du ska känna dig inkluderad?</a:t>
            </a:r>
            <a:endParaRPr lang="sv-SE" sz="1400" dirty="0"/>
          </a:p>
          <a:p>
            <a:pPr marL="0" indent="0">
              <a:lnSpc>
                <a:spcPct val="90000"/>
              </a:lnSpc>
              <a:buNone/>
            </a:pPr>
            <a:endParaRPr lang="sv-SE" sz="1400" dirty="0"/>
          </a:p>
          <a:p>
            <a:pPr>
              <a:lnSpc>
                <a:spcPct val="90000"/>
              </a:lnSpc>
            </a:pPr>
            <a:r>
              <a:rPr lang="sv-SE" sz="1400" b="1" dirty="0"/>
              <a:t>Hur skulle du vilja vara med och påverka?</a:t>
            </a:r>
            <a:endParaRPr lang="sv-SE" sz="1400" dirty="0"/>
          </a:p>
          <a:p>
            <a:pPr marL="0" indent="0">
              <a:lnSpc>
                <a:spcPct val="90000"/>
              </a:lnSpc>
              <a:buNone/>
            </a:pPr>
            <a:endParaRPr lang="sv-SE" sz="1400" dirty="0"/>
          </a:p>
        </p:txBody>
      </p:sp>
    </p:spTree>
    <p:extLst>
      <p:ext uri="{BB962C8B-B14F-4D97-AF65-F5344CB8AC3E}">
        <p14:creationId xmlns:p14="http://schemas.microsoft.com/office/powerpoint/2010/main" val="43122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EMPMENUOPEN" val="True"/>
</p:tagLst>
</file>

<file path=ppt/theme/theme1.xml><?xml version="1.0" encoding="utf-8"?>
<a:theme xmlns:a="http://schemas.openxmlformats.org/drawingml/2006/main" name="Hyresgästföreningen">
  <a:themeElements>
    <a:clrScheme name="Hyresgästföreningen">
      <a:dk1>
        <a:sysClr val="windowText" lastClr="000000"/>
      </a:dk1>
      <a:lt1>
        <a:sysClr val="window" lastClr="FFFFFF"/>
      </a:lt1>
      <a:dk2>
        <a:srgbClr val="1F497D"/>
      </a:dk2>
      <a:lt2>
        <a:srgbClr val="EEECE1"/>
      </a:lt2>
      <a:accent1>
        <a:srgbClr val="FF9933"/>
      </a:accent1>
      <a:accent2>
        <a:srgbClr val="FFCC33"/>
      </a:accent2>
      <a:accent3>
        <a:srgbClr val="99CC33"/>
      </a:accent3>
      <a:accent4>
        <a:srgbClr val="6699CC"/>
      </a:accent4>
      <a:accent5>
        <a:srgbClr val="999999"/>
      </a:accent5>
      <a:accent6>
        <a:srgbClr val="CC0033"/>
      </a:accent6>
      <a:hlink>
        <a:srgbClr val="0000FF"/>
      </a:hlink>
      <a:folHlink>
        <a:srgbClr val="800080"/>
      </a:folHlink>
    </a:clrScheme>
    <a:fontScheme name="Hyresgäst_PPT_Exc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yresgästföreningen.potx" id="{14E726B2-A0D2-44DB-A5CD-BD395FB73D6C}" vid="{7711C54B-5108-4497-B865-7D349415F8A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6A98E86FEF93E4E8EDCA77E6F671C53" ma:contentTypeVersion="11" ma:contentTypeDescription="Skapa ett nytt dokument." ma:contentTypeScope="" ma:versionID="ba384506389717d7adb0ddf9b4b7b4a9">
  <xsd:schema xmlns:xsd="http://www.w3.org/2001/XMLSchema" xmlns:xs="http://www.w3.org/2001/XMLSchema" xmlns:p="http://schemas.microsoft.com/office/2006/metadata/properties" xmlns:ns3="d21c23e6-10ba-4082-9916-2ab83112e377" xmlns:ns4="9ba43ad3-be1d-4079-b719-8f531dd6f9e6" targetNamespace="http://schemas.microsoft.com/office/2006/metadata/properties" ma:root="true" ma:fieldsID="c2ddc8d0c3d3e2f7c3a50e47e479eea8" ns3:_="" ns4:_="">
    <xsd:import namespace="d21c23e6-10ba-4082-9916-2ab83112e377"/>
    <xsd:import namespace="9ba43ad3-be1d-4079-b719-8f531dd6f9e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1c23e6-10ba-4082-9916-2ab83112e37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a43ad3-be1d-4079-b719-8f531dd6f9e6" elementFormDefault="qualified">
    <xsd:import namespace="http://schemas.microsoft.com/office/2006/documentManagement/types"/>
    <xsd:import namespace="http://schemas.microsoft.com/office/infopath/2007/PartnerControls"/>
    <xsd:element name="SharedWithUsers" ma:index="12"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description="" ma:internalName="SharedWithDetails" ma:readOnly="true">
      <xsd:simpleType>
        <xsd:restriction base="dms:Note">
          <xsd:maxLength value="255"/>
        </xsd:restriction>
      </xsd:simpleType>
    </xsd:element>
    <xsd:element name="SharingHintHash" ma:index="14" nillable="true" ma:displayName="Delar tips,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AA0293-EE33-47EF-8F50-6AE22496E2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1c23e6-10ba-4082-9916-2ab83112e377"/>
    <ds:schemaRef ds:uri="9ba43ad3-be1d-4079-b719-8f531dd6f9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CF9ACF-22B9-457B-80A0-F713568861E2}">
  <ds:schemaRefs>
    <ds:schemaRef ds:uri="http://schemas.microsoft.com/sharepoint/v3/contenttype/forms"/>
  </ds:schemaRefs>
</ds:datastoreItem>
</file>

<file path=customXml/itemProps3.xml><?xml version="1.0" encoding="utf-8"?>
<ds:datastoreItem xmlns:ds="http://schemas.openxmlformats.org/officeDocument/2006/customXml" ds:itemID="{526ECCEE-920F-490D-909C-B19865187D7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ba43ad3-be1d-4079-b719-8f531dd6f9e6"/>
    <ds:schemaRef ds:uri="d21c23e6-10ba-4082-9916-2ab83112e37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Hyresgästföreningen</Template>
  <TotalTime>901</TotalTime>
  <Words>626</Words>
  <Application>Microsoft Office PowerPoint</Application>
  <PresentationFormat>Bildspel på skärmen (4:3)</PresentationFormat>
  <Paragraphs>55</Paragraphs>
  <Slides>10</Slides>
  <Notes>0</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10</vt:i4>
      </vt:variant>
    </vt:vector>
  </HeadingPairs>
  <TitlesOfParts>
    <vt:vector size="13" baseType="lpstr">
      <vt:lpstr>Arial</vt:lpstr>
      <vt:lpstr>Wingdings</vt:lpstr>
      <vt:lpstr>Hyresgästföreningen</vt:lpstr>
      <vt:lpstr>Studiecirkel  Hållbar stadsutveckling, enligt Hyresgästföreningen – LITA </vt:lpstr>
      <vt:lpstr>Instruktion</vt:lpstr>
      <vt:lpstr>Hyresgästföreningens bild av hållbar stadsutveckling</vt:lpstr>
      <vt:lpstr>Värdeorden i INKLUDERANDE</vt:lpstr>
      <vt:lpstr>Alla får plats</vt:lpstr>
      <vt:lpstr>Tillhörighet</vt:lpstr>
      <vt:lpstr>Blandade boendeformer</vt:lpstr>
      <vt:lpstr>Uppgift</vt:lpstr>
      <vt:lpstr>Frågor att fundera på och diskutera</vt:lpstr>
      <vt:lpstr>Slut! Hoppas att studiecirkeln har varit givande och att du får med dig något bra hem.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Kenneth Berglund</dc:creator>
  <cp:lastModifiedBy>Kenneth Berglund</cp:lastModifiedBy>
  <cp:revision>1</cp:revision>
  <dcterms:created xsi:type="dcterms:W3CDTF">2020-01-20T13:40:36Z</dcterms:created>
  <dcterms:modified xsi:type="dcterms:W3CDTF">2020-01-27T13:45:44Z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0x01010046A98E86FEF93E4E8EDCA77E6F671C53</vt:lpwstr>
  </property>
</Properties>
</file>