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custDataLst>
    <p:tags r:id="rId13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1E1E1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E1E1E1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A5A5A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5A5A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A5A5A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DB107F70-2F21-406B-B617-BD3573FB8A0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43F72C6-A963-433D-B182-BAA4AB1496F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7D5EB16-128E-4C7A-9361-5CBCCBDAC076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31E9D757-ACE2-405A-BC7B-B6BC7A990B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9BDB83C8-B5E1-4DCF-B0DC-753DC5CD552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CF384C3-AA38-4E0B-8985-E2A9D8BE0FC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45E0CFE-B686-4C8B-A6B1-AD15A8FBA9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F92B27A-B1A3-402C-89AE-E98372AEA4AD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8562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sv-SE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83A4A50-66D8-48DA-B23E-2830B0DE7E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28173A67-BCC6-4850-9B5C-D320A59ED5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BAEB83-DD37-45A7-8479-EA191C55F5C5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6D853B-CBF3-4BFE-994D-8AF2E137ECF9}" type="slidenum">
              <a:t>1</a:t>
            </a:fld>
            <a:endParaRPr lang="sv-S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(animierad)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4">
            <a:extLst>
              <a:ext uri="{FF2B5EF4-FFF2-40B4-BE49-F238E27FC236}">
                <a16:creationId xmlns:a16="http://schemas.microsoft.com/office/drawing/2014/main" id="{9329F558-A7F0-44A0-84C1-671730A2BB8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1221742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HGF_Reveal_2_compressed">
            <a:extLst>
              <a:ext uri="{FF2B5EF4-FFF2-40B4-BE49-F238E27FC236}">
                <a16:creationId xmlns:a16="http://schemas.microsoft.com/office/drawing/2014/main" id="{F1FE95C3-71AB-4B4A-8AC9-DB5F4EB515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217426" cy="687230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399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9" fill="hold">
                      <p:stCondLst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sida (blå)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>
            <a:extLst>
              <a:ext uri="{FF2B5EF4-FFF2-40B4-BE49-F238E27FC236}">
                <a16:creationId xmlns:a16="http://schemas.microsoft.com/office/drawing/2014/main" id="{1BA4F8F5-66B8-421C-8FE6-3819D3B5B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datum 1">
            <a:extLst>
              <a:ext uri="{FF2B5EF4-FFF2-40B4-BE49-F238E27FC236}">
                <a16:creationId xmlns:a16="http://schemas.microsoft.com/office/drawing/2014/main" id="{4B255B28-417D-4658-B84E-0465F76C8B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93509DC-BB67-46B5-9B15-498D46EE3381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3C3BB810-EA93-4EC6-8246-EB6147D7D2F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1769719C-7199-425E-8953-226D7E2CF78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3E9F8C8-CCAF-4CD3-B650-D112DC9A4BF2}" type="slidenum"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91B0AEE-FC9D-4729-80F9-773C89680F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10296528" cy="2700332"/>
          </a:xfrm>
        </p:spPr>
        <p:txBody>
          <a:bodyPr/>
          <a:lstStyle>
            <a:lvl1pPr>
              <a:lnSpc>
                <a:spcPct val="89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D887D24F-64C7-4D96-9DFB-E3CCCB7D4C8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3630707"/>
            <a:ext cx="10296528" cy="2016389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67552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8EA8D0-E2EE-48B8-862B-7AFE12C6013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D26980-C629-4E68-A0AD-7B16159700C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DDAA46D-8C65-42D9-919D-C019EEBE353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E6FCCC4B-2CC1-44F0-BD68-4E4876F01BC8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23F3B9-D460-4625-9368-2729612EC2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13893B1-6613-44CB-A38C-180EE6C042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28574561-CEEF-4F75-8739-9AFDD7D2924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1906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två innehållsdelar (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93D371-A21A-40CD-8C90-1CEDFF4E6B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8785A1F-4DC1-423B-B86A-4C9893B55D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1475" y="2349495"/>
            <a:ext cx="5538785" cy="35639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65C85F-8B9B-4A63-B2F3-8791923CA5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D4BAD125-E7E7-4263-A08B-22A2D13AA88B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40BA2B-11BD-4980-93A0-1FFD2E0BB2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A042D2B-C49E-493E-976A-253F405777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6275E8AD-E627-4EE4-8891-8A4FA9EDEF1A}" type="slidenum"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A26508C3-BE4C-4444-A8D2-AD933F7DEF2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1735" y="2349495"/>
            <a:ext cx="5538785" cy="35639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381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DC2CB3-AFC0-407A-8E74-A1A1AF6FA0B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E852E2F-6D66-42F6-BA05-ED2946D8265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784675FB-9241-4FBF-9CE8-24CC52B84ED5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148A72A-9023-41AF-996F-1C14744102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6F272C-61F3-4402-A84A-F2230671EBA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E0A2AA5E-9E86-4E0F-995D-04A92968440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879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1D0FA85-D2AA-4252-876D-5E39B44E4D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BB3C9BE3-1AF5-455D-85D6-580F51650865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88BFD06-085C-49F8-AAB8-C15664BA43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91F3BBE-5A2E-48F0-9C9D-FEB6243644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0CFDE8BA-B0D3-4B3E-B223-464367627F18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849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(blå)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>
            <a:extLst>
              <a:ext uri="{FF2B5EF4-FFF2-40B4-BE49-F238E27FC236}">
                <a16:creationId xmlns:a16="http://schemas.microsoft.com/office/drawing/2014/main" id="{2D83F935-03D3-413C-BD91-182BB510C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datum 1">
            <a:extLst>
              <a:ext uri="{FF2B5EF4-FFF2-40B4-BE49-F238E27FC236}">
                <a16:creationId xmlns:a16="http://schemas.microsoft.com/office/drawing/2014/main" id="{1D1D7A06-010F-4687-9C3A-B20B937C57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4ECC12E-08AB-436F-93FC-71A36537FB2B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01C87166-2F7A-4818-9E29-9B75C79E65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F45784A1-EE73-4E86-A177-41DE196647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3DA98C4-5A7C-49D6-BDD8-34E330C423C1}" type="slidenum"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283E0225-1AE4-4C80-9043-3F7AC798EF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83514F72-77AC-4884-8FCF-6EAB2EB47FB3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30757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två innehållsdelar (blå)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>
            <a:extLst>
              <a:ext uri="{FF2B5EF4-FFF2-40B4-BE49-F238E27FC236}">
                <a16:creationId xmlns:a16="http://schemas.microsoft.com/office/drawing/2014/main" id="{DB2A095B-4F56-4763-832D-D3D206CC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datum 1">
            <a:extLst>
              <a:ext uri="{FF2B5EF4-FFF2-40B4-BE49-F238E27FC236}">
                <a16:creationId xmlns:a16="http://schemas.microsoft.com/office/drawing/2014/main" id="{9AE26027-B775-4DC3-9208-07F87066A3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D95D203-4D2A-422D-AE60-17EAA640AD72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B7B6C877-2AAD-4DF6-B558-17527D362B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29F75C07-4F0B-469F-AD00-6EAD1D6B59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64EC82D-91E8-44CF-A997-A48B2A429876}" type="slidenum"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08B860FC-07EA-45DC-9519-0ABCCE95D1C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64838381-AE41-4695-9B17-CA3ADDFF5B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71475" y="2349495"/>
            <a:ext cx="5538785" cy="3563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89F5264A-B46A-425D-94F4-A73B2FA6411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1735" y="2349495"/>
            <a:ext cx="5538785" cy="3563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49691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Innehåll (röd)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>
            <a:extLst>
              <a:ext uri="{FF2B5EF4-FFF2-40B4-BE49-F238E27FC236}">
                <a16:creationId xmlns:a16="http://schemas.microsoft.com/office/drawing/2014/main" id="{21199303-E8E1-47D8-986D-1D51D4EF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datum 1">
            <a:extLst>
              <a:ext uri="{FF2B5EF4-FFF2-40B4-BE49-F238E27FC236}">
                <a16:creationId xmlns:a16="http://schemas.microsoft.com/office/drawing/2014/main" id="{807EC4CD-8887-4C18-96A4-13EAEE75E6A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DDC9298-4C99-4AC6-8E2E-B53A4795F304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BE8E6C2C-5774-461F-B10D-70281BBA45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703BF390-CF8A-47A4-9D16-C69FC5C941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61C8E9C-2A3F-4E6B-9B69-AD59E7ACD1C7}" type="slidenum"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514AF297-992F-48F3-A9E6-2AD00736151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E6E8EFA0-428A-430D-8D51-06A83BB5CC6F}"/>
              </a:ext>
            </a:extLst>
          </p:cNvPr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842781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 och två innehållsdelar (röd)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3">
            <a:extLst>
              <a:ext uri="{FF2B5EF4-FFF2-40B4-BE49-F238E27FC236}">
                <a16:creationId xmlns:a16="http://schemas.microsoft.com/office/drawing/2014/main" id="{DB8AC406-462E-4752-836F-4F7309A6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tshållare för datum 1">
            <a:extLst>
              <a:ext uri="{FF2B5EF4-FFF2-40B4-BE49-F238E27FC236}">
                <a16:creationId xmlns:a16="http://schemas.microsoft.com/office/drawing/2014/main" id="{693DDFF3-6910-4C6D-88C9-72089F81F0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DC0407A-F57B-4C79-ABAE-0EB7AB8E2C50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2">
            <a:extLst>
              <a:ext uri="{FF2B5EF4-FFF2-40B4-BE49-F238E27FC236}">
                <a16:creationId xmlns:a16="http://schemas.microsoft.com/office/drawing/2014/main" id="{BAC5A7E2-42E2-42D9-A928-FF3AD1809CE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3">
            <a:extLst>
              <a:ext uri="{FF2B5EF4-FFF2-40B4-BE49-F238E27FC236}">
                <a16:creationId xmlns:a16="http://schemas.microsoft.com/office/drawing/2014/main" id="{909D541F-E312-443B-B64D-C9B9B0210FE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E082B92-CE08-4D54-9A20-7C9D77280869}" type="slidenum">
              <a:t>‹#›</a:t>
            </a:fld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2DE3303-4C23-4B13-82AC-6E9FA1FBCEA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5566E015-E993-4BAB-8E9F-573AB2A685D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71475" y="2349495"/>
            <a:ext cx="5538785" cy="3563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B8AF6899-AEB4-41DC-86ED-4F408DB1A25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1735" y="2349495"/>
            <a:ext cx="5538785" cy="35639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31010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rosa)">
    <p:bg>
      <p:bgPr>
        <a:solidFill>
          <a:srgbClr val="FF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890F2-024C-40C4-845B-DC198662C31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D4C2EC-DAA2-40B1-9CE1-0477CDA105D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B8A64A1-A352-4CFC-8D2C-D298C97D69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CE4D73B9-42E0-4622-BB5D-C767D405EA1F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8212308-303B-444F-9063-F234E38800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234F79F-81C1-4BE9-8544-449A8F6FFE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4E1C0D88-3B7E-4BBD-9310-00AC7E62BFE0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044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sida (fast bild)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C9BAE4B-E4C9-422A-9B57-F5B857D936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2992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vå innehållsdelar (rosa)">
    <p:bg>
      <p:bgPr>
        <a:solidFill>
          <a:srgbClr val="FF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0F0BB9-135D-42E9-8ABA-42924F7A879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F8FD713-F65C-491A-BA49-102E81BBA6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1475" y="2349495"/>
            <a:ext cx="5538785" cy="35639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B085FB4-4EF1-4F67-A805-F73496779C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C5D00E1E-E628-426F-9A0B-6E98CE61EDDD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B04F187-EA54-429D-842E-F18448A19D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86A4FCA-48CD-4605-8EE3-9E562616A5F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1DB8CD8A-62C1-4EE6-92CF-D03A756679EB}" type="slidenum"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FABD012F-A305-4D80-98A5-C60D546D197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1735" y="2349495"/>
            <a:ext cx="5538785" cy="35639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5380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(ljusblå)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27B2B3-C98A-45E3-9B5D-D2DA8FD3D5C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433673E-0155-45C5-AE0E-315D00CEA55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DF31DF-99D5-425A-A06E-77369C0DE5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29ACDC8C-0F2D-4610-B1BC-2398D8C20B14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CB61F46-E354-4E3C-9542-13BA8B7D0C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2CE62ED-43C4-449F-95CF-A3D45FE9EC6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D8E2C332-12A3-49D0-9D3D-24E22CD18E62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6461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två innehållsdelar (ljusblå)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E36E413-CD0F-41CA-821D-229ECADEDE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67B6760-3C5F-4A22-8FE0-668D044ED95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1475" y="2349495"/>
            <a:ext cx="5538785" cy="35639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93212CA-270F-448E-8164-423F57BF816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5469BD12-EA48-4212-AD05-6BF97E24EF40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4379DC4-AA3E-4062-92C6-23820698CC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E48D163-899F-4CFD-81F1-320126FE05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ADC96433-4718-4C66-BEA0-2FFFD78348AD}" type="slidenum">
              <a:t>‹#›</a:t>
            </a:fld>
            <a:endParaRPr lang="sv-SE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C00102D1-B32E-4C79-A04B-44F30E2EC54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81735" y="2349495"/>
            <a:ext cx="5538785" cy="35639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644829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och 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1">
            <a:extLst>
              <a:ext uri="{FF2B5EF4-FFF2-40B4-BE49-F238E27FC236}">
                <a16:creationId xmlns:a16="http://schemas.microsoft.com/office/drawing/2014/main" id="{FED7C1A3-1E6A-4B7E-B6D8-ED53386C8E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6856408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D2E29664-35E9-41B0-BA97-5F9D0688E45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0AD2921-AFFE-4393-966E-A5E10563EDD0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15694742-9946-468F-AFBB-A0F014A2BB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29251" y="6360100"/>
            <a:ext cx="3395276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C796BC9E-7FC9-42A6-BA45-764BBF07F94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672CA15-830B-45D0-AFC9-CE04B5BF4482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883CF1A-DD46-488B-A2D7-B7E865E9D2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2349495"/>
            <a:ext cx="5353053" cy="356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06007E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4D75A43E-9123-4D5D-8426-E875E9B1CC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5353053" cy="1404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825755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brik, text och bild 1">
    <p:bg>
      <p:bgPr>
        <a:solidFill>
          <a:srgbClr val="FF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1">
            <a:extLst>
              <a:ext uri="{FF2B5EF4-FFF2-40B4-BE49-F238E27FC236}">
                <a16:creationId xmlns:a16="http://schemas.microsoft.com/office/drawing/2014/main" id="{900156D0-CD10-4381-96C9-0EF56D24421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6856408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F62F461-F85B-41C4-B6C1-5C70C1111F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8A43724-3AFC-43F5-8406-3C2445E5AFE2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58AE4914-815A-4819-925B-0DEB3193CA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29251" y="6360100"/>
            <a:ext cx="3395276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8F9EDE41-4579-4B39-8B76-0F9D67B80B4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4424346-811A-40F0-9843-DE542355013A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0BB04E47-F352-42FA-B1CB-0891563B76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2349495"/>
            <a:ext cx="5353053" cy="356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3982F817-30D3-40A2-A3C0-75CF201203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5353053" cy="1404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90674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underrubrik och bild 2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1">
            <a:extLst>
              <a:ext uri="{FF2B5EF4-FFF2-40B4-BE49-F238E27FC236}">
                <a16:creationId xmlns:a16="http://schemas.microsoft.com/office/drawing/2014/main" id="{C6B2E6AF-173A-4766-9F1C-AD62FBB9EEC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6856408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6D7AA467-14A4-42B8-B0EC-A8135B9D55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527946B-E793-456D-9AB4-9F9CB40A1F50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8C98B28-CF6F-4A09-960C-83D27F7A28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29251" y="6360100"/>
            <a:ext cx="3395276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721F77EF-A140-4CC9-9EB5-682C301649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E1733F7-E215-418D-9917-2E5A14796973}" type="slidenum">
              <a:t>‹#›</a:t>
            </a:fld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C4189823-77B3-4C6F-8EE1-4C74DEFC27F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2649602"/>
            <a:ext cx="5353053" cy="2934218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56CBA152-2440-4AB9-A7C7-5C53F7CA7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5353053" cy="162083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309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och bild">
    <p:bg>
      <p:bgPr>
        <a:solidFill>
          <a:srgbClr val="FF4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1">
            <a:extLst>
              <a:ext uri="{FF2B5EF4-FFF2-40B4-BE49-F238E27FC236}">
                <a16:creationId xmlns:a16="http://schemas.microsoft.com/office/drawing/2014/main" id="{2FD89E72-3183-4B32-A105-27718C18A0C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280675" y="0"/>
            <a:ext cx="8911330" cy="6858000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30D1F319-AA87-440A-86CF-AED6B06FAB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6723342-02A9-4F96-8B43-58B8F45ABDC3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4396D318-AD1F-4C8C-BDEC-AAA1F381CB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747549" y="6351724"/>
            <a:ext cx="4485497" cy="1809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85FC0B3C-EB8F-41DD-ADDA-1B5BE7FD707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B65CD82-57D5-4AA2-A877-BAE7BCDBE238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9F4B578-4597-48F7-AECF-A2A27C8C9A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728667"/>
            <a:ext cx="2385687" cy="5184776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5DA7AC47-41F4-4FB7-8010-DDBDF96B8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40747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 och text">
    <p:bg>
      <p:bgPr>
        <a:solidFill>
          <a:srgbClr val="231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9">
            <a:extLst>
              <a:ext uri="{FF2B5EF4-FFF2-40B4-BE49-F238E27FC236}">
                <a16:creationId xmlns:a16="http://schemas.microsoft.com/office/drawing/2014/main" id="{344785BE-08C1-4871-BA14-9454C0DE6E25}"/>
              </a:ext>
            </a:extLst>
          </p:cNvPr>
          <p:cNvSpPr/>
          <p:nvPr/>
        </p:nvSpPr>
        <p:spPr>
          <a:xfrm>
            <a:off x="0" y="49423"/>
            <a:ext cx="6023920" cy="6808576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Hyra Sans"/>
            </a:endParaRPr>
          </a:p>
        </p:txBody>
      </p:sp>
      <p:sp>
        <p:nvSpPr>
          <p:cNvPr id="3" name="Platshållare för bild 17">
            <a:extLst>
              <a:ext uri="{FF2B5EF4-FFF2-40B4-BE49-F238E27FC236}">
                <a16:creationId xmlns:a16="http://schemas.microsoft.com/office/drawing/2014/main" id="{50DCC4AE-E7D5-45E2-84FB-3608857BAFB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6096003" cy="6858000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71CBBE-2D2C-4685-AC48-DDA885D3F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9950A78-B865-4DAE-A15E-B8E3448099A0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725E4-18A6-495F-9281-057D3A4A5DF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29251" y="6360100"/>
            <a:ext cx="3274539" cy="1809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D7FBD9-9FA8-4204-A57D-2FB5A994F4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AD6DF9A-66E3-4D01-A069-E530A5BE1722}" type="slidenum">
              <a:t>‹#›</a:t>
            </a:fld>
            <a:endParaRPr lang="sv-SE"/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7583D7C5-C842-41A0-A95E-E40B96E4F1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54364" y="728667"/>
            <a:ext cx="5267291" cy="51847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Logga">
            <a:extLst>
              <a:ext uri="{FF2B5EF4-FFF2-40B4-BE49-F238E27FC236}">
                <a16:creationId xmlns:a16="http://schemas.microsoft.com/office/drawing/2014/main" id="{BC1935E3-6C4C-4C97-B50A-FB1766A1A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35234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elsidesbil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4">
            <a:extLst>
              <a:ext uri="{FF2B5EF4-FFF2-40B4-BE49-F238E27FC236}">
                <a16:creationId xmlns:a16="http://schemas.microsoft.com/office/drawing/2014/main" id="{F15EC59B-E613-473B-B763-7BB96794238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41615215-6ADE-42A1-B694-3199BAE563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B52F7EB-A085-4A46-B8A7-52C2DFE3EBAD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A52408BE-4A1A-4327-899B-B85E1310C4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9C2B8934-0820-46E6-B3F6-EEAEECE9D7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99AA44D-0BCA-4D2C-8EDA-D72265A95552}" type="slidenum">
              <a:t>‹#›</a:t>
            </a:fld>
            <a:endParaRPr lang="sv-SE"/>
          </a:p>
        </p:txBody>
      </p:sp>
      <p:pic>
        <p:nvPicPr>
          <p:cNvPr id="6" name="Logga">
            <a:extLst>
              <a:ext uri="{FF2B5EF4-FFF2-40B4-BE49-F238E27FC236}">
                <a16:creationId xmlns:a16="http://schemas.microsoft.com/office/drawing/2014/main" id="{DF479B58-30FC-47F5-9AA1-B7447CC3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80911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1">
            <a:extLst>
              <a:ext uri="{FF2B5EF4-FFF2-40B4-BE49-F238E27FC236}">
                <a16:creationId xmlns:a16="http://schemas.microsoft.com/office/drawing/2014/main" id="{9DB67444-33C6-4130-B454-756026DEC1E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096003" y="0"/>
            <a:ext cx="6096003" cy="6856408"/>
          </a:xfrm>
          <a:solidFill>
            <a:srgbClr val="BFBFBF"/>
          </a:solidFill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12100C0E-D460-4502-9A98-22A3154FE3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8FDC876-5B1E-41B9-AC6B-B3950569FF05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FBC22C9A-BAD4-4EC6-BF62-127CE50FDE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29251" y="6360100"/>
            <a:ext cx="3395276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F0C172CD-E572-455B-AA83-451A14CAD8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6A7F073-5986-4F56-BF07-2D24109C7F0E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9098DFE1-C731-452C-9682-EE05B60352E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3521674"/>
            <a:ext cx="5353053" cy="525158"/>
          </a:xfrm>
        </p:spPr>
        <p:txBody>
          <a:bodyPr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E83A909F-E6FC-47B2-A444-C3EB3A97EA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5353053" cy="254588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AE75C2CA-8465-4AA1-A7E7-E517248B3C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4695572"/>
            <a:ext cx="5353053" cy="1217871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2749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8">
            <a:extLst>
              <a:ext uri="{FF2B5EF4-FFF2-40B4-BE49-F238E27FC236}">
                <a16:creationId xmlns:a16="http://schemas.microsoft.com/office/drawing/2014/main" id="{E227CF54-2BE8-4687-BA89-377E6F34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7BEBC1C6-87EF-4A85-9EF9-3D7923F6EC2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1475" y="2133596"/>
            <a:ext cx="10296528" cy="2772031"/>
          </a:xfrm>
        </p:spPr>
        <p:txBody>
          <a:bodyPr/>
          <a:lstStyle>
            <a:lvl1pPr>
              <a:lnSpc>
                <a:spcPct val="89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A86A0BFF-A337-4D76-99A8-2E1EA0CC54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71475" y="5041553"/>
            <a:ext cx="10296528" cy="605543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5" name="Platshållare för datum 14">
            <a:extLst>
              <a:ext uri="{FF2B5EF4-FFF2-40B4-BE49-F238E27FC236}">
                <a16:creationId xmlns:a16="http://schemas.microsoft.com/office/drawing/2014/main" id="{58B71812-3CB9-49D4-9527-9622D0DA20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13472C3-D5CC-415E-B74C-1D0F248D4477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6" name="Platshållare för sidfot 15">
            <a:extLst>
              <a:ext uri="{FF2B5EF4-FFF2-40B4-BE49-F238E27FC236}">
                <a16:creationId xmlns:a16="http://schemas.microsoft.com/office/drawing/2014/main" id="{152FF8CE-40D7-4376-8E9C-BB77C8E66F0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71475" y="6360100"/>
            <a:ext cx="5175458" cy="1809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16">
            <a:extLst>
              <a:ext uri="{FF2B5EF4-FFF2-40B4-BE49-F238E27FC236}">
                <a16:creationId xmlns:a16="http://schemas.microsoft.com/office/drawing/2014/main" id="{2E7BB0FD-0362-415E-A63E-8EF224EB4C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B936AAFC-2D4C-4E8D-B577-A6A5A8336540}" type="slidenum">
              <a:t>‹#›</a:t>
            </a:fld>
            <a:endParaRPr lang="sv-SE"/>
          </a:p>
        </p:txBody>
      </p:sp>
      <p:pic>
        <p:nvPicPr>
          <p:cNvPr id="8" name="Bildobjekt 4">
            <a:extLst>
              <a:ext uri="{FF2B5EF4-FFF2-40B4-BE49-F238E27FC236}">
                <a16:creationId xmlns:a16="http://schemas.microsoft.com/office/drawing/2014/main" id="{632A8F24-4C7C-4305-896F-6A554018A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79" y="443657"/>
            <a:ext cx="2755827" cy="37360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94686090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och innehåll 1">
    <p:bg>
      <p:bgPr>
        <a:solidFill>
          <a:srgbClr val="FF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>
            <a:extLst>
              <a:ext uri="{FF2B5EF4-FFF2-40B4-BE49-F238E27FC236}">
                <a16:creationId xmlns:a16="http://schemas.microsoft.com/office/drawing/2014/main" id="{F4F0AF7D-9BE3-4123-84A6-904E347CDB5D}"/>
              </a:ext>
            </a:extLst>
          </p:cNvPr>
          <p:cNvSpPr/>
          <p:nvPr/>
        </p:nvSpPr>
        <p:spPr>
          <a:xfrm>
            <a:off x="5926153" y="0"/>
            <a:ext cx="6265852" cy="68571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Hyra Sans"/>
            </a:endParaRP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DE7C4B2-C026-4CAB-BB11-D287B8028E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7FAFE135-6019-4236-8FF5-30C26295E188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3234E7CE-D9B4-43EF-838D-C546C33FE9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69077" y="6360100"/>
            <a:ext cx="2395645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05815868-07DB-48CF-B764-8BBA2051DF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7F8291D3-9199-4565-8695-280AC6ECD23C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48F9BF2-DEFC-4ED0-AA9C-218400157E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2349495"/>
            <a:ext cx="5353053" cy="356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E57582D3-52E7-47F0-BA35-B4D4B0D20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5353053" cy="1404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innehåll 12">
            <a:extLst>
              <a:ext uri="{FF2B5EF4-FFF2-40B4-BE49-F238E27FC236}">
                <a16:creationId xmlns:a16="http://schemas.microsoft.com/office/drawing/2014/main" id="{E627D1C2-36EE-46AE-A1EB-505CD56994E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69077" y="728657"/>
            <a:ext cx="5251454" cy="5184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88412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text och innehåll 2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>
            <a:extLst>
              <a:ext uri="{FF2B5EF4-FFF2-40B4-BE49-F238E27FC236}">
                <a16:creationId xmlns:a16="http://schemas.microsoft.com/office/drawing/2014/main" id="{015061BD-A957-4093-83D8-462C9C9A7FFD}"/>
              </a:ext>
            </a:extLst>
          </p:cNvPr>
          <p:cNvSpPr/>
          <p:nvPr/>
        </p:nvSpPr>
        <p:spPr>
          <a:xfrm>
            <a:off x="0" y="0"/>
            <a:ext cx="6265852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Hyra Sans"/>
            </a:endParaRP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C4DA0066-4C13-4352-B2B3-95140339673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9E342E60-9BB0-42C7-9619-823880D29CA7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9325259-493F-4C57-BF1A-5B7789D64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0C0B6E4A-7AEF-4DF7-BAE1-1E7C3BB80028}" type="slidenum">
              <a:t>‹#›</a:t>
            </a:fld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83969AC1-A9B3-459B-B2E3-03D54EDB460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2349495"/>
            <a:ext cx="5353053" cy="356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ubrik 7">
            <a:extLst>
              <a:ext uri="{FF2B5EF4-FFF2-40B4-BE49-F238E27FC236}">
                <a16:creationId xmlns:a16="http://schemas.microsoft.com/office/drawing/2014/main" id="{63D4A748-341B-4664-B96B-047B027BF7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5353053" cy="14049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innehåll 12">
            <a:extLst>
              <a:ext uri="{FF2B5EF4-FFF2-40B4-BE49-F238E27FC236}">
                <a16:creationId xmlns:a16="http://schemas.microsoft.com/office/drawing/2014/main" id="{0B1D73AC-6BA5-45BD-8D23-330C05FCEC8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69077" y="728657"/>
            <a:ext cx="5251454" cy="5184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5522540-0449-4F2D-AEAA-B11325C31F3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69077" y="6360100"/>
            <a:ext cx="2395645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19750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, text och innehåll 3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>
            <a:extLst>
              <a:ext uri="{FF2B5EF4-FFF2-40B4-BE49-F238E27FC236}">
                <a16:creationId xmlns:a16="http://schemas.microsoft.com/office/drawing/2014/main" id="{2051C7F5-9B33-4799-97DB-36B96CBDAAE8}"/>
              </a:ext>
            </a:extLst>
          </p:cNvPr>
          <p:cNvSpPr/>
          <p:nvPr/>
        </p:nvSpPr>
        <p:spPr>
          <a:xfrm>
            <a:off x="5926153" y="0"/>
            <a:ext cx="6265852" cy="68571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Hyra Sans"/>
            </a:endParaRP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1473AAE-5674-471A-B595-3D34971597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DB1E3E25-4BC5-416A-A1CC-2E6BB102F9B8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DED74E02-58B1-4C04-ACFA-4622643110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3FCD796B-05F9-4D29-AE57-85280F24801D}" type="slidenum">
              <a:t>‹#›</a:t>
            </a:fld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EA917A5D-F0C2-4A03-A4BD-42AA44CEC5C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2349495"/>
            <a:ext cx="5353053" cy="356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12">
            <a:extLst>
              <a:ext uri="{FF2B5EF4-FFF2-40B4-BE49-F238E27FC236}">
                <a16:creationId xmlns:a16="http://schemas.microsoft.com/office/drawing/2014/main" id="{B0BFCD67-38A2-44BC-B55A-DBD4AA8F283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69077" y="728657"/>
            <a:ext cx="5251454" cy="5184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6A8A0F90-892F-4BA1-8FCD-82F3AE50A7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5353053" cy="14049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pic>
        <p:nvPicPr>
          <p:cNvPr id="8" name="Bildobjekt 11">
            <a:extLst>
              <a:ext uri="{FF2B5EF4-FFF2-40B4-BE49-F238E27FC236}">
                <a16:creationId xmlns:a16="http://schemas.microsoft.com/office/drawing/2014/main" id="{C60BB25F-7B16-4971-A38A-D6971B31F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0E7C5EE-DB9D-44C3-A073-7731F8F2A3D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69077" y="6360100"/>
            <a:ext cx="2395645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53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, text och innehåll 4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0">
            <a:extLst>
              <a:ext uri="{FF2B5EF4-FFF2-40B4-BE49-F238E27FC236}">
                <a16:creationId xmlns:a16="http://schemas.microsoft.com/office/drawing/2014/main" id="{60A2ECA5-7FEF-452F-8CD3-C89C790F32F0}"/>
              </a:ext>
            </a:extLst>
          </p:cNvPr>
          <p:cNvSpPr/>
          <p:nvPr/>
        </p:nvSpPr>
        <p:spPr>
          <a:xfrm>
            <a:off x="5926153" y="0"/>
            <a:ext cx="6265852" cy="685714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Hyra Sans"/>
            </a:endParaRP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F5A2C5BE-3E82-4AF9-ADC4-D07F00F04E0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20936A44-29EA-4FF0-B2C7-7B39307AE795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3D748E6-549B-45E3-A54C-6B885B963F0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4D108DCC-2EE7-49EC-9CD6-D1E536F127F3}" type="slidenum">
              <a:t>‹#›</a:t>
            </a:fld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81591068-0DB3-4E7C-8CF1-35111A3530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2349495"/>
            <a:ext cx="5353053" cy="356393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12">
            <a:extLst>
              <a:ext uri="{FF2B5EF4-FFF2-40B4-BE49-F238E27FC236}">
                <a16:creationId xmlns:a16="http://schemas.microsoft.com/office/drawing/2014/main" id="{E913BDAF-5025-4EA8-9DCE-D3F0C1B3F7A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569077" y="728657"/>
            <a:ext cx="5251454" cy="51847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7F8FF98F-5FC5-4B89-960F-B55DA710E7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5353053" cy="14049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pic>
        <p:nvPicPr>
          <p:cNvPr id="8" name="Bildobjekt 11">
            <a:extLst>
              <a:ext uri="{FF2B5EF4-FFF2-40B4-BE49-F238E27FC236}">
                <a16:creationId xmlns:a16="http://schemas.microsoft.com/office/drawing/2014/main" id="{16F93F64-13EC-4ADE-8348-32773CFF3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757FD060-D6E4-427C-AD4E-36B65239BD4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6569077" y="6360100"/>
            <a:ext cx="2395645" cy="18097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072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, underrubrik och två kolumner text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2">
            <a:extLst>
              <a:ext uri="{FF2B5EF4-FFF2-40B4-BE49-F238E27FC236}">
                <a16:creationId xmlns:a16="http://schemas.microsoft.com/office/drawing/2014/main" id="{68A3E671-7F3F-442C-A7A9-1E1BD086E7E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2649602"/>
            <a:ext cx="7781342" cy="1334457"/>
          </a:xfrm>
        </p:spPr>
        <p:txBody>
          <a:bodyPr/>
          <a:lstStyle>
            <a:lvl1pPr marL="0" indent="0">
              <a:buNone/>
              <a:defRPr sz="3200" b="1"/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sp>
        <p:nvSpPr>
          <p:cNvPr id="3" name="Platshållare för text 8">
            <a:extLst>
              <a:ext uri="{FF2B5EF4-FFF2-40B4-BE49-F238E27FC236}">
                <a16:creationId xmlns:a16="http://schemas.microsoft.com/office/drawing/2014/main" id="{936EFA0C-EDE7-4D21-BEA7-981029A022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4578976"/>
            <a:ext cx="5540404" cy="1334457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8">
            <a:extLst>
              <a:ext uri="{FF2B5EF4-FFF2-40B4-BE49-F238E27FC236}">
                <a16:creationId xmlns:a16="http://schemas.microsoft.com/office/drawing/2014/main" id="{2133F0A8-056B-44DA-B572-3953EFF6DFA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0126" y="4578976"/>
            <a:ext cx="5540404" cy="1334457"/>
          </a:xfrm>
        </p:spPr>
        <p:txBody>
          <a:bodyPr anchor="b"/>
          <a:lstStyle>
            <a:lvl1pPr marL="0" indent="0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9EC34788-7215-4427-AD10-24975751680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F4B2353E-408E-4CE3-8C63-112F6570DB95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61917C89-B5A1-4A04-8192-E99D715C82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C9066B19-2FDC-4C8D-9B0F-0E76741563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74208F17-0CA8-4919-A484-6F7C4A6D4DEB}" type="slidenum"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C6B01F8-B261-45B9-B41C-1866EB62F9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7781342" cy="162083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2244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två kolumner text (punkter)">
    <p:bg>
      <p:bgPr>
        <a:solidFill>
          <a:srgbClr val="FF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B0EFEE63-C2AF-4252-A22F-62013816B1D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A8DEEB87-035A-4456-9775-DB8785F23337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5D03BA6-61D7-433A-BC7F-CFDF79F968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A87ADC0A-36E4-4C17-971B-12B17CBDEC3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7988BEC0-0625-4CF9-A8D6-8AED39780BE6}" type="slidenum">
              <a:t>‹#›</a:t>
            </a:fld>
            <a:endParaRPr lang="sv-SE"/>
          </a:p>
        </p:txBody>
      </p:sp>
      <p:sp>
        <p:nvSpPr>
          <p:cNvPr id="5" name="Platshållare för text 12">
            <a:extLst>
              <a:ext uri="{FF2B5EF4-FFF2-40B4-BE49-F238E27FC236}">
                <a16:creationId xmlns:a16="http://schemas.microsoft.com/office/drawing/2014/main" id="{A41F38DA-C996-4A10-BEEE-4129F0FAA6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3301998"/>
            <a:ext cx="4025902" cy="26114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text 12">
            <a:extLst>
              <a:ext uri="{FF2B5EF4-FFF2-40B4-BE49-F238E27FC236}">
                <a16:creationId xmlns:a16="http://schemas.microsoft.com/office/drawing/2014/main" id="{9306F488-0F39-4F55-9C2E-342540CF2F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80798" y="3301998"/>
            <a:ext cx="4025902" cy="26114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A352A377-EBE0-41A6-9BAF-D755C0A82D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8835225" cy="1620838"/>
          </a:xfrm>
        </p:spPr>
        <p:txBody>
          <a:bodyPr/>
          <a:lstStyle>
            <a:lvl1pPr>
              <a:lnSpc>
                <a:spcPct val="85000"/>
              </a:lnSpc>
              <a:defRPr sz="6000"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9728772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 (rosa)">
    <p:bg>
      <p:bgPr>
        <a:solidFill>
          <a:srgbClr val="FF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07C8476E-6AFA-4309-ACEF-3B70283BA3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F50B98F7-1D18-4758-8D0F-A65AB1C688F2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21791882-22AE-4B0B-994B-FE72658F69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1960591C-0F2B-4F3A-86F5-26B252F52B1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4EDF3C0A-652B-48DE-9DD1-57911AF9B563}" type="slidenum"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A46E0DAB-D2A5-4F53-BCD8-2264806AFB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8835225" cy="5184776"/>
          </a:xfrm>
        </p:spPr>
        <p:txBody>
          <a:bodyPr anchor="ctr"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517783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text (blå)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E3A260-BB55-482F-A3E3-EBA28ACBCB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9FB80F15-2733-4F55-A60E-F6743E9E41CD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393D9C98-2EBA-4B87-9CE8-C0BC1A42148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3B1AA7AD-6DCC-439F-AEC1-2C73D07423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BE439F45-9A80-4937-BDB8-4294E04FF060}" type="slidenum"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C71FDFA1-5E4A-4C11-98BB-96089207ED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8835225" cy="5184776"/>
          </a:xfrm>
        </p:spPr>
        <p:txBody>
          <a:bodyPr anchor="ctr"/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517674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(kort text)">
    <p:bg>
      <p:bgPr>
        <a:solidFill>
          <a:srgbClr val="FF4D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11F7CB4-A130-42AE-97A0-B29117AE15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368302"/>
            <a:ext cx="11450180" cy="5545141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7">
            <a:extLst>
              <a:ext uri="{FF2B5EF4-FFF2-40B4-BE49-F238E27FC236}">
                <a16:creationId xmlns:a16="http://schemas.microsoft.com/office/drawing/2014/main" id="{F3EF5E76-F1EC-41BE-BB7C-0BB81ACA07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41EDCEE-96B3-4B20-95B4-08C95191A45D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8">
            <a:extLst>
              <a:ext uri="{FF2B5EF4-FFF2-40B4-BE49-F238E27FC236}">
                <a16:creationId xmlns:a16="http://schemas.microsoft.com/office/drawing/2014/main" id="{7E7F32D0-97A5-4446-B06E-39F9953DEDA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10">
            <a:extLst>
              <a:ext uri="{FF2B5EF4-FFF2-40B4-BE49-F238E27FC236}">
                <a16:creationId xmlns:a16="http://schemas.microsoft.com/office/drawing/2014/main" id="{48825D90-FAED-4BEB-B8DD-A05710CCBB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95DF3D7-5CAB-4F17-A5B6-F4689CA7AC0C}" type="slidenum">
              <a:t>‹#›</a:t>
            </a:fld>
            <a:endParaRPr lang="sv-SE"/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0975553A-50B5-47E1-B986-923B42AA4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58334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atement (längre text)">
    <p:bg>
      <p:bgPr>
        <a:solidFill>
          <a:srgbClr val="354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E139CA-8338-4EE6-A845-A83309AB4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368302"/>
            <a:ext cx="11449046" cy="5545141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7">
            <a:extLst>
              <a:ext uri="{FF2B5EF4-FFF2-40B4-BE49-F238E27FC236}">
                <a16:creationId xmlns:a16="http://schemas.microsoft.com/office/drawing/2014/main" id="{0347CAF1-35FB-4FF7-894B-2B28F077E0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F2E4BAE-F624-4877-A4BD-F8A855EDC0FD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4" name="Platshållare för sidfot 8">
            <a:extLst>
              <a:ext uri="{FF2B5EF4-FFF2-40B4-BE49-F238E27FC236}">
                <a16:creationId xmlns:a16="http://schemas.microsoft.com/office/drawing/2014/main" id="{7AA5E57D-617B-4A1C-A8F5-47CB7CFFD9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10">
            <a:extLst>
              <a:ext uri="{FF2B5EF4-FFF2-40B4-BE49-F238E27FC236}">
                <a16:creationId xmlns:a16="http://schemas.microsoft.com/office/drawing/2014/main" id="{08083FD1-DBC3-42BB-B647-7A9C4F276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1B3FA3A-99F6-4A88-A076-4B32B3E0527B}" type="slidenum">
              <a:t>‹#›</a:t>
            </a:fld>
            <a:endParaRPr lang="sv-SE"/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2D6012BD-D758-4926-A675-64B83327C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47993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2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FA7C6ACC-AA71-4F2A-9CE6-520865DEEC5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E0A51D4-10EE-4E9B-B65F-97C27A0FEF17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8">
            <a:extLst>
              <a:ext uri="{FF2B5EF4-FFF2-40B4-BE49-F238E27FC236}">
                <a16:creationId xmlns:a16="http://schemas.microsoft.com/office/drawing/2014/main" id="{E6E63CDE-D567-40C0-B14C-DAA92AA2B0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77656" y="6360100"/>
            <a:ext cx="6437101" cy="1809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0DDBD2DF-1705-4A0A-A629-37FD404349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8FF65F0-A47A-4500-BF54-1E7587FC9AC9}" type="slidenum">
              <a:t>‹#›</a:t>
            </a:fld>
            <a:endParaRPr lang="sv-SE"/>
          </a:p>
        </p:txBody>
      </p:sp>
      <p:pic>
        <p:nvPicPr>
          <p:cNvPr id="5" name="Bildobjekt 14">
            <a:extLst>
              <a:ext uri="{FF2B5EF4-FFF2-40B4-BE49-F238E27FC236}">
                <a16:creationId xmlns:a16="http://schemas.microsoft.com/office/drawing/2014/main" id="{9DA709DC-20BF-4B14-B355-301D91103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35" y="443657"/>
            <a:ext cx="2760966" cy="374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6A0F039B-8B86-45E8-8038-68E90164BC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2133596"/>
            <a:ext cx="10296528" cy="2772031"/>
          </a:xfrm>
        </p:spPr>
        <p:txBody>
          <a:bodyPr/>
          <a:lstStyle>
            <a:lvl1pPr>
              <a:lnSpc>
                <a:spcPct val="89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ED28D8E5-E76B-46BD-80C2-297C77D5A05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5041553"/>
            <a:ext cx="10296528" cy="605543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243598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 text 1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2B6FD199-12BE-42AF-AAEF-F4AE4485DC3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08BAF22-BFD1-451F-98B4-8C65F4047C9A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8">
            <a:extLst>
              <a:ext uri="{FF2B5EF4-FFF2-40B4-BE49-F238E27FC236}">
                <a16:creationId xmlns:a16="http://schemas.microsoft.com/office/drawing/2014/main" id="{3F6AA826-C1A7-4BCF-ABEE-1BEDA6ACA45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7A44F0B2-B94D-403F-9DAE-252B3727AA6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DBBF023-36F0-4695-B1AB-3F60865592FA}" type="slidenum"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6CE1E893-97D9-46BB-863E-10DBF8E8BA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944566"/>
            <a:ext cx="11449046" cy="4968877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00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E9881F1C-6990-423C-9596-A7903211A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74342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 text 2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27C1727A-7B3A-4D16-B646-F457D8F17D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1887EE92-7EBE-4F1F-A16E-3F5FF5A4DC23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8">
            <a:extLst>
              <a:ext uri="{FF2B5EF4-FFF2-40B4-BE49-F238E27FC236}">
                <a16:creationId xmlns:a16="http://schemas.microsoft.com/office/drawing/2014/main" id="{7E39A8EF-AF5D-4F61-A5A8-DFF0603A581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058AA979-BC06-48A8-8D41-DD7013A96C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DE9DC9A-E4C4-4D8F-9519-B7A171918266}" type="slidenum"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613F75B-BCC7-4302-96D0-DEC8320A5C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944566"/>
            <a:ext cx="11449046" cy="4968877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00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81C2A40C-1720-4395-BDB1-639F54168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195043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 text 3">
    <p:bg>
      <p:bgPr>
        <a:solidFill>
          <a:srgbClr val="231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44E4D27C-8711-426E-95F6-A3C024B3914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6D7FC994-B69C-45BD-AB3B-665410FABBAB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8">
            <a:extLst>
              <a:ext uri="{FF2B5EF4-FFF2-40B4-BE49-F238E27FC236}">
                <a16:creationId xmlns:a16="http://schemas.microsoft.com/office/drawing/2014/main" id="{007A8A27-400B-4D19-BB71-727703819D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F141F3E8-1A95-4F9A-A05F-2E1D0B5FDE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E6507E9B-4CFB-4248-9760-EFD94E4D8D41}" type="slidenum"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37626901-122E-4210-9BF1-5E77D9312B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944566"/>
            <a:ext cx="11449046" cy="4968877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0000" cap="all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6C7DB13D-7C92-4765-900F-19B0A228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280043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rt text 4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117FFA9C-8B66-49B1-AA5D-C462A449A04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412F60FF-EBC8-426B-B911-7C818F92A4D0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8">
            <a:extLst>
              <a:ext uri="{FF2B5EF4-FFF2-40B4-BE49-F238E27FC236}">
                <a16:creationId xmlns:a16="http://schemas.microsoft.com/office/drawing/2014/main" id="{F46AD5C7-063C-41D8-A0B6-B403915A94C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EE633D8F-9722-4FF0-8C61-59F1DBD944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A7260D7-9D55-451E-AFF8-111851744169}" type="slidenum">
              <a:t>‹#›</a:t>
            </a:fld>
            <a:endParaRPr lang="sv-SE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E78E5EA-A092-4E84-9FEA-B768BFFDB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944566"/>
            <a:ext cx="11449046" cy="4968877"/>
          </a:xfrm>
        </p:spPr>
        <p:txBody>
          <a:bodyPr anchor="ctr" anchorCtr="1"/>
          <a:lstStyle>
            <a:lvl1pPr algn="ctr">
              <a:lnSpc>
                <a:spcPct val="85000"/>
              </a:lnSpc>
              <a:defRPr sz="10000" cap="all">
                <a:solidFill>
                  <a:srgbClr val="F97D7D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pic>
        <p:nvPicPr>
          <p:cNvPr id="6" name="Bildobjekt 6">
            <a:extLst>
              <a:ext uri="{FF2B5EF4-FFF2-40B4-BE49-F238E27FC236}">
                <a16:creationId xmlns:a16="http://schemas.microsoft.com/office/drawing/2014/main" id="{191FB923-41EC-4182-BCD4-844359453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35461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5" descr="En bild som visar låda, säte&#10;&#10;Automatiskt genererad beskrivning">
            <a:extLst>
              <a:ext uri="{FF2B5EF4-FFF2-40B4-BE49-F238E27FC236}">
                <a16:creationId xmlns:a16="http://schemas.microsoft.com/office/drawing/2014/main" id="{7F02CADD-760D-45E9-A0FA-C961D17C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9EE50F4A-A144-4E4D-BA49-09CAF1AA3D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944566"/>
            <a:ext cx="10296528" cy="4968877"/>
          </a:xfrm>
        </p:spPr>
        <p:txBody>
          <a:bodyPr anchor="t"/>
          <a:lstStyle>
            <a:lvl1pPr>
              <a:lnSpc>
                <a:spcPct val="85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14">
            <a:extLst>
              <a:ext uri="{FF2B5EF4-FFF2-40B4-BE49-F238E27FC236}">
                <a16:creationId xmlns:a16="http://schemas.microsoft.com/office/drawing/2014/main" id="{1568F33F-6DE5-4334-B0FC-C75590A659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762BD17-D85B-4AAE-81CF-D06896B0DBEE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15">
            <a:extLst>
              <a:ext uri="{FF2B5EF4-FFF2-40B4-BE49-F238E27FC236}">
                <a16:creationId xmlns:a16="http://schemas.microsoft.com/office/drawing/2014/main" id="{4974803D-1FD9-4260-8179-7359499731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16">
            <a:extLst>
              <a:ext uri="{FF2B5EF4-FFF2-40B4-BE49-F238E27FC236}">
                <a16:creationId xmlns:a16="http://schemas.microsoft.com/office/drawing/2014/main" id="{D9F7DB4F-8C05-4A54-BCA0-25B79C0116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F18BA9F-09BA-43D2-8072-977D89FB023E}" type="slidenum">
              <a:t>‹#›</a:t>
            </a:fld>
            <a:endParaRPr lang="sv-SE"/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DA6793C3-768E-4D7D-94A5-BBF81242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97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3">
    <p:bg>
      <p:bgPr>
        <a:solidFill>
          <a:srgbClr val="0600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5EC3CBE7-DFB6-4D35-A752-DA8BD9D5F2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931034CC-0C84-407E-8120-E9E1B17F8EC1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8">
            <a:extLst>
              <a:ext uri="{FF2B5EF4-FFF2-40B4-BE49-F238E27FC236}">
                <a16:creationId xmlns:a16="http://schemas.microsoft.com/office/drawing/2014/main" id="{3DBDECF1-8E4D-474E-94F5-CC7149B7E6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71475" y="6360100"/>
            <a:ext cx="6443273" cy="1809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10">
            <a:extLst>
              <a:ext uri="{FF2B5EF4-FFF2-40B4-BE49-F238E27FC236}">
                <a16:creationId xmlns:a16="http://schemas.microsoft.com/office/drawing/2014/main" id="{D3C1A337-4B87-47C9-8C57-10B8E1B0FC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FD97B5F-F3B2-4E9D-A2BA-66A6FF1F6800}" type="slidenum">
              <a:t>‹#›</a:t>
            </a:fld>
            <a:endParaRPr lang="sv-SE"/>
          </a:p>
        </p:txBody>
      </p:sp>
      <p:pic>
        <p:nvPicPr>
          <p:cNvPr id="5" name="Bildobjekt 15">
            <a:extLst>
              <a:ext uri="{FF2B5EF4-FFF2-40B4-BE49-F238E27FC236}">
                <a16:creationId xmlns:a16="http://schemas.microsoft.com/office/drawing/2014/main" id="{D506A57D-ABBD-455D-BD80-CB22F230A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535" y="443657"/>
            <a:ext cx="2760966" cy="3743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1507EFBB-832C-4AAD-9778-13030C0AFD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2133596"/>
            <a:ext cx="10296528" cy="2772031"/>
          </a:xfrm>
        </p:spPr>
        <p:txBody>
          <a:bodyPr/>
          <a:lstStyle>
            <a:lvl1pPr>
              <a:lnSpc>
                <a:spcPct val="89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7E36B28C-0103-4509-8F1E-8270EB16002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5041553"/>
            <a:ext cx="10296528" cy="605543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04672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ång agenda (röd)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5F49D623-2FF0-4DCD-AF8A-044D113424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3652B68-2BE3-4BD0-B4BB-5DAA68A6AF52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BEB0FB28-B687-48FC-BF0B-FAE1A648BC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7C52A2D0-3807-4D34-99D3-70CA418D17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DC907B9E-6C71-443A-9D70-96D9881979F2}" type="slidenum">
              <a:t>‹#›</a:t>
            </a:fld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4BF00969-5A6A-4240-BFEB-3E5062267D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728667"/>
            <a:ext cx="3579290" cy="5184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C51D8ECB-06C7-40AA-A5DF-91AB0C1DDB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0908" y="728667"/>
            <a:ext cx="3578403" cy="5184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E494620B-C784-4EE9-890E-D84B473554E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42127" y="728667"/>
            <a:ext cx="3578403" cy="5184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12">
            <a:extLst>
              <a:ext uri="{FF2B5EF4-FFF2-40B4-BE49-F238E27FC236}">
                <a16:creationId xmlns:a16="http://schemas.microsoft.com/office/drawing/2014/main" id="{E0E82878-E02D-4FEC-AD62-0C457E789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9105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ång agenda (blå)">
    <p:bg>
      <p:bgPr>
        <a:solidFill>
          <a:srgbClr val="D8E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7AC409C7-B2A3-417C-82E4-2B49FC2BF9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967F7C5F-01C7-4E16-88BB-81E436F2CCEB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69012199-867C-47A9-A0A3-8789078C80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47CF285B-26DC-4A8F-B973-39F4115580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0037"/>
                </a:solidFill>
              </a:defRPr>
            </a:lvl1pPr>
          </a:lstStyle>
          <a:p>
            <a:pPr lvl="0"/>
            <a:fld id="{9AD6E0E7-6719-406A-AFFB-0A146ECC8A89}" type="slidenum">
              <a:t>‹#›</a:t>
            </a:fld>
            <a:endParaRPr lang="sv-SE"/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BA64133B-87AE-4209-829F-C72B7D4B14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1475" y="728667"/>
            <a:ext cx="3579290" cy="5184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984E44C1-50CB-4600-A05F-DC0EEA9E4AB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50908" y="728667"/>
            <a:ext cx="3578403" cy="5184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B0BAB1B6-2FC3-4A0B-937E-A209B4EEE9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42127" y="728667"/>
            <a:ext cx="3578403" cy="518477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13">
            <a:extLst>
              <a:ext uri="{FF2B5EF4-FFF2-40B4-BE49-F238E27FC236}">
                <a16:creationId xmlns:a16="http://schemas.microsoft.com/office/drawing/2014/main" id="{BB3B0535-11BF-49CA-A83B-C7D2846C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13" y="6361398"/>
            <a:ext cx="1271948" cy="172437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96706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sida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con&#10;&#10;Description automatically generated">
            <a:extLst>
              <a:ext uri="{FF2B5EF4-FFF2-40B4-BE49-F238E27FC236}">
                <a16:creationId xmlns:a16="http://schemas.microsoft.com/office/drawing/2014/main" id="{19A75B62-DE77-41F3-9345-943016903A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ubrik 1">
            <a:extLst>
              <a:ext uri="{FF2B5EF4-FFF2-40B4-BE49-F238E27FC236}">
                <a16:creationId xmlns:a16="http://schemas.microsoft.com/office/drawing/2014/main" id="{D9FBBB78-FCB0-45A1-8C03-EEE9FF53C3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10296528" cy="2700332"/>
          </a:xfrm>
        </p:spPr>
        <p:txBody>
          <a:bodyPr/>
          <a:lstStyle>
            <a:lvl1pPr>
              <a:lnSpc>
                <a:spcPct val="89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353835EA-8079-4B8C-B796-29B973D8C9C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3630707"/>
            <a:ext cx="10296528" cy="2016389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  <p:pic>
        <p:nvPicPr>
          <p:cNvPr id="5" name="Bildobjekt 13">
            <a:extLst>
              <a:ext uri="{FF2B5EF4-FFF2-40B4-BE49-F238E27FC236}">
                <a16:creationId xmlns:a16="http://schemas.microsoft.com/office/drawing/2014/main" id="{5661BA71-D6CC-419E-9326-80648A4E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6A5CE7E1-77F9-496A-8219-51E2D0B47D7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CB0DCEBA-4FC9-4B7B-B80C-A7B396B5DBB5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35878429-EA52-447E-B345-2E0492623AE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FFD3B41-08FC-43C6-877A-D505F573B9F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52FCECBA-DC62-406C-A2C8-6BD2DF8FD8D7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92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llansida (röd)">
    <p:bg>
      <p:bgPr>
        <a:solidFill>
          <a:srgbClr val="FF0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7">
            <a:extLst>
              <a:ext uri="{FF2B5EF4-FFF2-40B4-BE49-F238E27FC236}">
                <a16:creationId xmlns:a16="http://schemas.microsoft.com/office/drawing/2014/main" id="{E4FC72A4-8840-4B45-804C-BB8D79A285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A487E515-F360-4573-97EC-633701B600A8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3" name="Platshållare för bildnummer 10">
            <a:extLst>
              <a:ext uri="{FF2B5EF4-FFF2-40B4-BE49-F238E27FC236}">
                <a16:creationId xmlns:a16="http://schemas.microsoft.com/office/drawing/2014/main" id="{FB4C83E2-0197-44A2-AF1F-A9EE995331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83A7D4BA-0230-4189-8254-DCD818CAE02E}" type="slidenum">
              <a:t>‹#›</a:t>
            </a:fld>
            <a:endParaRPr lang="sv-SE"/>
          </a:p>
        </p:txBody>
      </p:sp>
      <p:pic>
        <p:nvPicPr>
          <p:cNvPr id="4" name="Bildobjekt 13">
            <a:extLst>
              <a:ext uri="{FF2B5EF4-FFF2-40B4-BE49-F238E27FC236}">
                <a16:creationId xmlns:a16="http://schemas.microsoft.com/office/drawing/2014/main" id="{4A0B9C43-F474-4BF6-A8CB-569A90F0F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55" y="6360456"/>
            <a:ext cx="1270522" cy="1722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77BF724-4354-4318-98FE-47E5E54670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329251" y="6360100"/>
            <a:ext cx="4485497" cy="18097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endParaRPr lang="sv-SE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C08D5393-89AB-499C-AD12-4D9F8D62F6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67"/>
            <a:ext cx="10296528" cy="2700332"/>
          </a:xfrm>
        </p:spPr>
        <p:txBody>
          <a:bodyPr/>
          <a:lstStyle>
            <a:lvl1pPr>
              <a:lnSpc>
                <a:spcPct val="89000"/>
              </a:lnSpc>
              <a:defRPr sz="8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007C529F-2E97-45F1-8387-3809292B6F5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371475" y="3630707"/>
            <a:ext cx="10296528" cy="2016389"/>
          </a:xfrm>
        </p:spPr>
        <p:txBody>
          <a:bodyPr/>
          <a:lstStyle>
            <a:lvl1pPr marL="0" indent="0"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956511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383B5C9-CC60-4C9D-97D6-CFD607BBA1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1475" y="728657"/>
            <a:ext cx="11449046" cy="140493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1F7421-FD79-4622-BC5E-B2A8EC740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71475" y="2349495"/>
            <a:ext cx="11449046" cy="35639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C7A80D6-7AD2-498B-870C-5DB351B1898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335073" y="6360100"/>
            <a:ext cx="1172443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800" b="0" i="0" u="none" strike="noStrike" kern="1200" cap="none" spc="0" baseline="0">
                <a:solidFill>
                  <a:srgbClr val="000000"/>
                </a:solidFill>
                <a:uFillTx/>
                <a:latin typeface="Hyra Sans"/>
              </a:defRPr>
            </a:lvl1pPr>
          </a:lstStyle>
          <a:p>
            <a:pPr lvl="0"/>
            <a:fld id="{04B258CF-CE30-4167-9337-614734266D9A}" type="datetime1">
              <a:rPr lang="sv-SE"/>
              <a:pPr lvl="0"/>
              <a:t>2022-07-06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05F11A-2B9C-4BF6-8608-55E5F0AFD74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329196" y="6360100"/>
            <a:ext cx="4485497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800" b="0" i="0" u="none" strike="noStrike" kern="1200" cap="none" spc="0" baseline="0">
                <a:solidFill>
                  <a:srgbClr val="000000"/>
                </a:solidFill>
                <a:uFillTx/>
                <a:latin typeface="Hyra Sans"/>
              </a:defRPr>
            </a:lvl1pPr>
          </a:lstStyle>
          <a:p>
            <a:pPr lvl="0"/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351F1E-67C5-470D-AC29-F18D39C879D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61656" y="6360100"/>
            <a:ext cx="359999" cy="18097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800" b="0" i="0" u="none" strike="noStrike" kern="1200" cap="none" spc="0" baseline="0">
                <a:solidFill>
                  <a:srgbClr val="000000"/>
                </a:solidFill>
                <a:uFillTx/>
                <a:latin typeface="Hyra Sans"/>
              </a:defRPr>
            </a:lvl1pPr>
          </a:lstStyle>
          <a:p>
            <a:pPr lvl="0"/>
            <a:fld id="{DB7C09C2-BAE0-45B7-8E73-2565539B81E2}" type="slidenum">
              <a:t>‹#›</a:t>
            </a:fld>
            <a:endParaRPr lang="sv-SE"/>
          </a:p>
        </p:txBody>
      </p:sp>
      <p:pic>
        <p:nvPicPr>
          <p:cNvPr id="7" name="Bildobjekt 7">
            <a:extLst>
              <a:ext uri="{FF2B5EF4-FFF2-40B4-BE49-F238E27FC236}">
                <a16:creationId xmlns:a16="http://schemas.microsoft.com/office/drawing/2014/main" id="{C5091333-E17A-4E1D-B1DE-66D37B835485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376613" y="6361398"/>
            <a:ext cx="1271948" cy="1724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xxLanguageTextBox">
            <a:extLst>
              <a:ext uri="{FF2B5EF4-FFF2-40B4-BE49-F238E27FC236}">
                <a16:creationId xmlns:a16="http://schemas.microsoft.com/office/drawing/2014/main" id="{FB289205-BE36-4974-BB7A-0AFFB0781CD4}"/>
              </a:ext>
            </a:extLst>
          </p:cNvPr>
          <p:cNvSpPr/>
          <p:nvPr/>
        </p:nvSpPr>
        <p:spPr>
          <a:xfrm>
            <a:off x="0" y="0"/>
            <a:ext cx="12701" cy="1270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000" b="0" i="0" u="none" strike="noStrike" kern="1200" cap="none" spc="0" baseline="0">
              <a:solidFill>
                <a:srgbClr val="FFFFFF"/>
              </a:solidFill>
              <a:uFillTx/>
              <a:latin typeface="Hyra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</p:sldLayoutIdLst>
  <p:txStyles>
    <p:titleStyle>
      <a:lvl1pPr marL="0" marR="0" lvl="0" indent="0" algn="l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sv-SE" sz="3200" b="1" i="0" u="none" strike="noStrike" kern="1200" cap="none" spc="0" baseline="0">
          <a:solidFill>
            <a:srgbClr val="000000"/>
          </a:solidFill>
          <a:uFillTx/>
          <a:latin typeface="Hyra Sans Display" pitchFamily="50"/>
        </a:defRPr>
      </a:lvl1pPr>
    </p:titleStyle>
    <p:bodyStyle>
      <a:lvl1pPr marL="228600" marR="0" lvl="0" indent="-228600" algn="l" defTabSz="914400" rtl="0" eaLnBrk="1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Hyra Sans"/>
        </a:defRPr>
      </a:lvl1pPr>
      <a:lvl2pPr marL="685800" marR="0" lvl="1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Hyra Sans"/>
        </a:defRPr>
      </a:lvl2pPr>
      <a:lvl3pPr marL="1143000" marR="0" lvl="2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Hyra Sans"/>
        </a:defRPr>
      </a:lvl3pPr>
      <a:lvl4pPr marL="1600200" marR="0" lvl="3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Hyra Sans"/>
        </a:defRPr>
      </a:lvl4pPr>
      <a:lvl5pPr marL="2057400" marR="0" lvl="4" indent="-228600" algn="l" defTabSz="914400" rtl="0" eaLnBrk="1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Hyra San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C0120-76DC-4CC4-9470-B58DCFDA48D4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23A3D-95A4-4748-8578-8077865165F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32C2AB-B0B9-47E3-8748-D6C45F09C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861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EEA615-D77B-49FE-BF97-A79476B3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2BA08E-5351-4EA5-9675-A5463180FD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341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79B8F9-D445-4FE9-9561-FB8AD4A92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EBDC7A-96D5-4EF5-A13B-E4D5622B7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C92893-B87B-48DD-9DEF-11E780D70677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177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B7BAB731-5C85-4C84-A63D-88FB67A6E863}"/>
              </a:ext>
            </a:extLst>
          </p:cNvPr>
          <p:cNvSpPr>
            <a:spLocks noGrp="1"/>
          </p:cNvSpPr>
          <p:nvPr>
            <p:ph type="pic" idx="4294967295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1763C35-A7F5-48D5-99D2-1481C163E30A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F708AABA-83D1-481A-9217-F20CBB083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79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4394A1A-90B1-49A7-B088-124075CA3C29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C9E04-5A79-4C1E-8734-2D22485334B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6EEAED4-66CB-4874-AD3D-FB477673C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525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EAAC20C9-A2AF-4679-A249-5EB53A694453}"/>
              </a:ext>
            </a:extLst>
          </p:cNvPr>
          <p:cNvSpPr>
            <a:spLocks noGrp="1"/>
          </p:cNvSpPr>
          <p:nvPr>
            <p:ph type="pic" idx="4294967295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40DEA5-73F6-4B7F-B10D-92D265E37362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91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BC876E-2A8E-4F10-B523-F4EC9CF1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026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04EC4B-14AF-49FA-A99E-6FE317D1B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CCC5A3-2288-49DB-A414-F5C11FEBB91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790A9E3-3DD0-4C93-B44E-56882C2B7682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93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8FACE0-F33C-4D1B-B8A9-F1368A3C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E3480F-2F14-4CA3-9670-E0EFB9276155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85706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MENUOPEN" val="True"/>
</p:tagLst>
</file>

<file path=ppt/theme/theme1.xml><?xml version="1.0" encoding="utf-8"?>
<a:theme xmlns:a="http://schemas.openxmlformats.org/drawingml/2006/main" name="Hyresgästförening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resgästföreningen_PowerPoint_01_2022 - kopia.odp" id="{E046999D-61CF-4818-8697-B2B5FED402EC}" vid="{82AD0F81-A4CD-411B-9ED8-AD693AB087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Hyresgästföreningen</Template>
  <TotalTime>2</TotalTime>
  <Words>1</Words>
  <Application>Microsoft Office PowerPoint</Application>
  <PresentationFormat>Bredbild</PresentationFormat>
  <Paragraphs>1</Paragraphs>
  <Slides>10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Hyra Sans</vt:lpstr>
      <vt:lpstr>Hyra Sans Display</vt:lpstr>
      <vt:lpstr>Hyresgästföreningen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Carolina Nilestam</dc:creator>
  <cp:lastModifiedBy>Carolina Nilestam</cp:lastModifiedBy>
  <cp:revision>1</cp:revision>
  <dcterms:created xsi:type="dcterms:W3CDTF">2022-07-06T11:40:36Z</dcterms:created>
  <dcterms:modified xsi:type="dcterms:W3CDTF">2022-07-06T11:43:23Z</dcterms:modified>
</cp:coreProperties>
</file>