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2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modernComment_7FB4732C_CA9A23D4.xml" ContentType="application/vnd.ms-powerpoint.comment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3.xml" ContentType="application/vnd.openxmlformats-officedocument.presentationml.tags+xml"/>
  <Override PartName="/ppt/notesSlides/notesSlide14.xml" ContentType="application/vnd.openxmlformats-officedocument.presentationml.notesSlide+xml"/>
  <Override PartName="/ppt/tags/tag4.xml" ContentType="application/vnd.openxmlformats-officedocument.presentationml.tag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sldIdLst>
    <p:sldId id="515" r:id="rId5"/>
    <p:sldId id="2142532422" r:id="rId6"/>
    <p:sldId id="2142532423" r:id="rId7"/>
    <p:sldId id="2142532457" r:id="rId8"/>
    <p:sldId id="2142532424" r:id="rId9"/>
    <p:sldId id="2142532425" r:id="rId10"/>
    <p:sldId id="2142532426" r:id="rId11"/>
    <p:sldId id="2142532451" r:id="rId12"/>
    <p:sldId id="2142532447" r:id="rId13"/>
    <p:sldId id="2142532466" r:id="rId14"/>
    <p:sldId id="2142532328" r:id="rId15"/>
    <p:sldId id="2142532465" r:id="rId16"/>
    <p:sldId id="2142532396" r:id="rId17"/>
    <p:sldId id="2142532331" r:id="rId18"/>
    <p:sldId id="2142532437" r:id="rId19"/>
    <p:sldId id="2142532409" r:id="rId20"/>
    <p:sldId id="2142532439" r:id="rId21"/>
    <p:sldId id="2142532468" r:id="rId22"/>
    <p:sldId id="2142532444" r:id="rId23"/>
    <p:sldId id="2142532456" r:id="rId24"/>
    <p:sldId id="2142532463" r:id="rId25"/>
    <p:sldId id="2142532470" r:id="rId26"/>
    <p:sldId id="2142532467" r:id="rId27"/>
    <p:sldId id="2142532469" r:id="rId28"/>
    <p:sldId id="2142532462" r:id="rId29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9398909-8F9E-4E20-85F5-9F3A819A9C11}" name="Henrik Andersson" initials="HA" userId="S::henand@hyresgastforeningen.se::4efde31d-3f21-4c03-80b0-df978441b2f0" providerId="AD"/>
  <p188:author id="{4AB13F4F-BDF8-194A-C683-7405C6BE9B0D}" name="Viktor Tilling" initials="VT" userId="S::viktil@hyresgastforeningen.se::15a6c384-6714-4b41-816d-066246b98ba0" providerId="AD"/>
  <p188:author id="{CA10F952-EF6F-B437-0614-A800E658CD5F}" name="Johannes Svensson" initials="JS" userId="S::johsve@hyresgastforeningen.se::98076850-7a80-4d91-aefe-a74538423859" providerId="AD"/>
  <p188:author id="{1799365E-B682-C969-BDA8-9E0E04DA769B}" name="Jenny Björklund Hansson" initials="JB" userId="S::jenbjo@hyresgastforeningen.se::ee6895d4-e50a-4c4b-af0b-dd1ce70282bc" providerId="AD"/>
  <p188:author id="{181F7960-DDF9-2FFA-7F08-0676E4D3B5DC}" name="Antonia Simon" initials="AS" userId="S::antsim@hyresgastforeningen.se::a58f8ffb-0d02-4b68-9989-3d31d47e46af" providerId="AD"/>
  <p188:author id="{AA4CE5A8-7BF2-749C-E069-5EFB67F9D311}" name="Ola Palmgren" initials="OP" userId="S::olapal@hyresgastforeningen.se::090e138e-b5cd-44cb-804f-ced47e4b1e21" providerId="AD"/>
  <p188:author id="{E734B0F7-220D-8020-637F-47418736987B}" name="Aida Badeli" initials="AB" userId="S::aidbad@hyresgastforeningen.se::37b2af84-d7da-4aa0-9565-17f9d9846a1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44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824BAD-71EF-4709-B82A-81C969285FB5}" v="5" dt="2026-04-29T09:05:41.459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llanmörkt format 2 - Dekorfär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llanmörkt format 2 - Dekorfärg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/Relationships>
</file>

<file path=ppt/comments/modernComment_7FB4732C_CA9A23D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605011F-9980-428D-857D-F72B94C2976F}" authorId="{AA4CE5A8-7BF2-749C-E069-5EFB67F9D311}" status="resolved" created="2025-10-05T07:34:50.218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399099348" sldId="2142532396"/>
      <ac:spMk id="3" creationId="{66FFDB85-E047-66BC-4520-D4C9EB27A7ED}"/>
      <ac:txMk cp="30">
        <ac:context len="31" hash="2390918598"/>
      </ac:txMk>
    </ac:txMkLst>
    <p188:pos x="10303600" y="321834"/>
    <p188:txBody>
      <a:bodyPr/>
      <a:lstStyle/>
      <a:p>
        <a:r>
          <a:rPr lang="sv-SE"/>
          <a:t>Byt formulering till stämmobeslutet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sv-SE"/>
          </a:p>
        </p:txBody>
      </p:sp>
      <p:sp>
        <p:nvSpPr>
          <p:cNvPr id="3" name="Platshållare för datum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9B68DB2A-DE52-4216-8FBC-6FC2696F07E8}" type="datetimeFigureOut">
              <a:rPr lang="sv-SE" smtClean="0"/>
              <a:t>2026-05-07</a:t>
            </a:fld>
            <a:endParaRPr lang="sv-SE"/>
          </a:p>
        </p:txBody>
      </p:sp>
      <p:sp>
        <p:nvSpPr>
          <p:cNvPr id="4" name="Platshållare för bildobjekt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sv-SE"/>
          </a:p>
        </p:txBody>
      </p:sp>
      <p:sp>
        <p:nvSpPr>
          <p:cNvPr id="5" name="Platshållare för anteckninga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9075" tIns="49538" rIns="99075" bIns="49538" rtlCol="0"/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sv-SE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5"/>
          </p:nvPr>
        </p:nvSpPr>
        <p:spPr>
          <a:xfrm>
            <a:off x="4023992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9D44BDBF-9BF1-4E10-A932-3550F81E3DB0}" type="slidenum">
              <a:rPr lang="sv-SE" smtClean="0"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4160682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egregationsbarometern.boverket.se/statistiklabbet/#/map?filter=11093b59-318c-56b0-a77d-47748c0b3929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772911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err="1">
                <a:solidFill>
                  <a:srgbClr val="000000"/>
                </a:solidFill>
              </a:rPr>
              <a:t>Varför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engagerar</a:t>
            </a:r>
            <a:r>
              <a:rPr lang="en-US" b="1">
                <a:solidFill>
                  <a:srgbClr val="000000"/>
                </a:solidFill>
              </a:rPr>
              <a:t> sig Hyresgästföreningen </a:t>
            </a:r>
            <a:r>
              <a:rPr lang="en-US" b="1" err="1">
                <a:solidFill>
                  <a:srgbClr val="000000"/>
                </a:solidFill>
              </a:rPr>
              <a:t>i</a:t>
            </a:r>
            <a:r>
              <a:rPr lang="en-US" b="1">
                <a:solidFill>
                  <a:srgbClr val="000000"/>
                </a:solidFill>
              </a:rPr>
              <a:t> valet?</a:t>
            </a:r>
            <a:br>
              <a:rPr lang="en-US" b="1">
                <a:cs typeface="+mn-lt"/>
              </a:rPr>
            </a:br>
            <a:r>
              <a:rPr lang="en-US" b="1" err="1">
                <a:solidFill>
                  <a:srgbClr val="000000"/>
                </a:solidFill>
              </a:rPr>
              <a:t>Därför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att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bostadspolitiken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är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alldeles</a:t>
            </a:r>
            <a:r>
              <a:rPr lang="en-US" b="1">
                <a:solidFill>
                  <a:srgbClr val="000000"/>
                </a:solidFill>
              </a:rPr>
              <a:t> för </a:t>
            </a:r>
            <a:r>
              <a:rPr lang="en-US" b="1" err="1">
                <a:solidFill>
                  <a:srgbClr val="000000"/>
                </a:solidFill>
              </a:rPr>
              <a:t>viktig</a:t>
            </a:r>
            <a:r>
              <a:rPr lang="en-US" b="1">
                <a:solidFill>
                  <a:srgbClr val="000000"/>
                </a:solidFill>
              </a:rPr>
              <a:t> för </a:t>
            </a:r>
            <a:r>
              <a:rPr lang="en-US" b="1" err="1">
                <a:solidFill>
                  <a:srgbClr val="000000"/>
                </a:solidFill>
              </a:rPr>
              <a:t>att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lämnas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åt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sidan</a:t>
            </a:r>
            <a:r>
              <a:rPr lang="en-US" b="1">
                <a:solidFill>
                  <a:srgbClr val="000000"/>
                </a:solidFill>
              </a:rPr>
              <a:t>. I </a:t>
            </a:r>
            <a:r>
              <a:rPr lang="en-US" b="1" err="1">
                <a:solidFill>
                  <a:srgbClr val="000000"/>
                </a:solidFill>
              </a:rPr>
              <a:t>årtionden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har</a:t>
            </a:r>
            <a:r>
              <a:rPr lang="en-US" b="1">
                <a:solidFill>
                  <a:srgbClr val="000000"/>
                </a:solidFill>
              </a:rPr>
              <a:t> den </a:t>
            </a:r>
            <a:r>
              <a:rPr lang="en-US" b="1" err="1">
                <a:solidFill>
                  <a:srgbClr val="000000"/>
                </a:solidFill>
              </a:rPr>
              <a:t>prioriterats</a:t>
            </a:r>
            <a:r>
              <a:rPr lang="en-US" b="1">
                <a:solidFill>
                  <a:srgbClr val="000000"/>
                </a:solidFill>
              </a:rPr>
              <a:t> bort – </a:t>
            </a:r>
            <a:r>
              <a:rPr lang="en-US" b="1" err="1">
                <a:solidFill>
                  <a:srgbClr val="000000"/>
                </a:solidFill>
              </a:rPr>
              <a:t>och</a:t>
            </a:r>
            <a:r>
              <a:rPr lang="en-US" b="1">
                <a:solidFill>
                  <a:srgbClr val="000000"/>
                </a:solidFill>
              </a:rPr>
              <a:t> det </a:t>
            </a:r>
            <a:r>
              <a:rPr lang="en-US" b="1" err="1">
                <a:solidFill>
                  <a:srgbClr val="000000"/>
                </a:solidFill>
              </a:rPr>
              <a:t>är</a:t>
            </a:r>
            <a:r>
              <a:rPr lang="en-US" b="1">
                <a:solidFill>
                  <a:srgbClr val="000000"/>
                </a:solidFill>
              </a:rPr>
              <a:t> vi </a:t>
            </a:r>
            <a:r>
              <a:rPr lang="en-US" b="1" err="1">
                <a:solidFill>
                  <a:srgbClr val="000000"/>
                </a:solidFill>
              </a:rPr>
              <a:t>hyresgäster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som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fått</a:t>
            </a:r>
            <a:r>
              <a:rPr lang="en-US" b="1">
                <a:solidFill>
                  <a:srgbClr val="000000"/>
                </a:solidFill>
              </a:rPr>
              <a:t> ta </a:t>
            </a:r>
            <a:r>
              <a:rPr lang="en-US" b="1" err="1">
                <a:solidFill>
                  <a:srgbClr val="000000"/>
                </a:solidFill>
              </a:rPr>
              <a:t>smällen</a:t>
            </a:r>
            <a:r>
              <a:rPr lang="en-US" b="1">
                <a:solidFill>
                  <a:srgbClr val="000000"/>
                </a:solidFill>
              </a:rPr>
              <a:t>.</a:t>
            </a:r>
            <a:endParaRPr lang="en-US"/>
          </a:p>
          <a:p>
            <a:r>
              <a:rPr lang="en-US">
                <a:solidFill>
                  <a:srgbClr val="000000"/>
                </a:solidFill>
              </a:rPr>
              <a:t>Men vi vet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politiken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ansvar</a:t>
            </a:r>
            <a:r>
              <a:rPr lang="en-US">
                <a:solidFill>
                  <a:srgbClr val="000000"/>
                </a:solidFill>
              </a:rPr>
              <a:t>. De </a:t>
            </a:r>
            <a:r>
              <a:rPr lang="en-US" err="1">
                <a:solidFill>
                  <a:srgbClr val="000000"/>
                </a:solidFill>
              </a:rPr>
              <a:t>måste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leverera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bostadspolitik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som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fungerar</a:t>
            </a:r>
            <a:r>
              <a:rPr lang="en-US">
                <a:solidFill>
                  <a:srgbClr val="000000"/>
                </a:solidFill>
              </a:rPr>
              <a:t> för </a:t>
            </a:r>
            <a:r>
              <a:rPr lang="en-US" err="1">
                <a:solidFill>
                  <a:srgbClr val="000000"/>
                </a:solidFill>
              </a:rPr>
              <a:t>alla</a:t>
            </a:r>
            <a:r>
              <a:rPr lang="en-US">
                <a:solidFill>
                  <a:srgbClr val="000000"/>
                </a:solidFill>
              </a:rPr>
              <a:t>. Och vi </a:t>
            </a:r>
            <a:r>
              <a:rPr lang="en-US" err="1">
                <a:solidFill>
                  <a:srgbClr val="000000"/>
                </a:solidFill>
              </a:rPr>
              <a:t>tänker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inte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vara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tysta</a:t>
            </a:r>
            <a:r>
              <a:rPr lang="en-US">
                <a:solidFill>
                  <a:srgbClr val="000000"/>
                </a:solidFill>
              </a:rPr>
              <a:t>. Vi </a:t>
            </a:r>
            <a:r>
              <a:rPr lang="en-US" err="1">
                <a:solidFill>
                  <a:srgbClr val="000000"/>
                </a:solidFill>
              </a:rPr>
              <a:t>tänker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påminna</a:t>
            </a:r>
            <a:r>
              <a:rPr lang="en-US">
                <a:solidFill>
                  <a:srgbClr val="000000"/>
                </a:solidFill>
              </a:rPr>
              <a:t> dem – </a:t>
            </a:r>
            <a:r>
              <a:rPr lang="en-US" err="1">
                <a:solidFill>
                  <a:srgbClr val="000000"/>
                </a:solidFill>
              </a:rPr>
              <a:t>gång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gång</a:t>
            </a:r>
            <a:r>
              <a:rPr lang="en-US">
                <a:solidFill>
                  <a:srgbClr val="000000"/>
                </a:solidFill>
              </a:rPr>
              <a:t> – tills </a:t>
            </a:r>
            <a:r>
              <a:rPr lang="en-US" err="1">
                <a:solidFill>
                  <a:srgbClr val="000000"/>
                </a:solidFill>
              </a:rPr>
              <a:t>våra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röster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blir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hörda</a:t>
            </a:r>
            <a:r>
              <a:rPr lang="en-US">
                <a:solidFill>
                  <a:srgbClr val="000000"/>
                </a:solidFill>
              </a:rPr>
              <a:t>!</a:t>
            </a:r>
            <a:endParaRPr lang="en-US"/>
          </a:p>
          <a:p>
            <a:r>
              <a:rPr lang="en-US">
                <a:solidFill>
                  <a:srgbClr val="000000"/>
                </a:solidFill>
              </a:rPr>
              <a:t>Vi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av </a:t>
            </a:r>
            <a:r>
              <a:rPr lang="en-US" err="1">
                <a:solidFill>
                  <a:srgbClr val="000000"/>
                </a:solidFill>
              </a:rPr>
              <a:t>Sveriges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största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folkrörelser</a:t>
            </a:r>
            <a:r>
              <a:rPr lang="en-US">
                <a:solidFill>
                  <a:srgbClr val="000000"/>
                </a:solidFill>
              </a:rPr>
              <a:t>. </a:t>
            </a:r>
            <a:r>
              <a:rPr lang="en-US" err="1">
                <a:solidFill>
                  <a:srgbClr val="000000"/>
                </a:solidFill>
              </a:rPr>
              <a:t>Över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halv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miljon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människor</a:t>
            </a:r>
            <a:r>
              <a:rPr lang="en-US">
                <a:solidFill>
                  <a:srgbClr val="000000"/>
                </a:solidFill>
              </a:rPr>
              <a:t>. </a:t>
            </a:r>
            <a:r>
              <a:rPr lang="en-US" err="1">
                <a:solidFill>
                  <a:srgbClr val="000000"/>
                </a:solidFill>
              </a:rPr>
              <a:t>Tillsammans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vi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kraft </a:t>
            </a:r>
            <a:r>
              <a:rPr lang="en-US" err="1">
                <a:solidFill>
                  <a:srgbClr val="000000"/>
                </a:solidFill>
              </a:rPr>
              <a:t>som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inte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går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stoppa</a:t>
            </a:r>
            <a:r>
              <a:rPr lang="en-US">
                <a:solidFill>
                  <a:srgbClr val="000000"/>
                </a:solidFill>
              </a:rPr>
              <a:t>. Vår </a:t>
            </a:r>
            <a:r>
              <a:rPr lang="en-US" err="1">
                <a:solidFill>
                  <a:srgbClr val="000000"/>
                </a:solidFill>
              </a:rPr>
              <a:t>röst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spelar</a:t>
            </a:r>
            <a:r>
              <a:rPr lang="en-US">
                <a:solidFill>
                  <a:srgbClr val="000000"/>
                </a:solidFill>
              </a:rPr>
              <a:t> roll. Vår </a:t>
            </a:r>
            <a:r>
              <a:rPr lang="en-US" err="1">
                <a:solidFill>
                  <a:srgbClr val="000000"/>
                </a:solidFill>
              </a:rPr>
              <a:t>röst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gör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skillnad</a:t>
            </a:r>
            <a:r>
              <a:rPr lang="en-US">
                <a:solidFill>
                  <a:srgbClr val="000000"/>
                </a:solidFill>
              </a:rPr>
              <a:t>. Och nu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det </a:t>
            </a:r>
            <a:r>
              <a:rPr lang="en-US" err="1">
                <a:solidFill>
                  <a:srgbClr val="000000"/>
                </a:solidFill>
              </a:rPr>
              <a:t>dags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politiken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lyssnar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oss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hyresgäster</a:t>
            </a:r>
            <a:r>
              <a:rPr lang="en-US">
                <a:solidFill>
                  <a:srgbClr val="000000"/>
                </a:solidFill>
              </a:rPr>
              <a:t>!</a:t>
            </a:r>
            <a:endParaRPr lang="en-US"/>
          </a:p>
          <a:p>
            <a:br>
              <a:rPr lang="en-US">
                <a:cs typeface="+mn-lt"/>
              </a:rPr>
            </a:br>
            <a:endParaRPr lang="en-US"/>
          </a:p>
          <a:p>
            <a:r>
              <a:rPr lang="en-US" b="1" err="1">
                <a:solidFill>
                  <a:srgbClr val="000000"/>
                </a:solidFill>
              </a:rPr>
              <a:t>Få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fler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hyresgäster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att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rösta</a:t>
            </a:r>
            <a:endParaRPr lang="en-US">
              <a:solidFill>
                <a:srgbClr val="000000"/>
              </a:solidFill>
            </a:endParaRPr>
          </a:p>
          <a:p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Politiker</a:t>
            </a:r>
            <a:r>
              <a:rPr lang="en-US" b="1">
                <a:solidFill>
                  <a:srgbClr val="000000"/>
                </a:solidFill>
              </a:rPr>
              <a:t> ska </a:t>
            </a:r>
            <a:r>
              <a:rPr lang="en-US" b="1" err="1">
                <a:solidFill>
                  <a:srgbClr val="000000"/>
                </a:solidFill>
              </a:rPr>
              <a:t>driva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en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politik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som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gynnar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oss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hyresgäster</a:t>
            </a:r>
            <a:r>
              <a:rPr lang="en-US" b="1">
                <a:solidFill>
                  <a:srgbClr val="000000"/>
                </a:solidFill>
              </a:rPr>
              <a:t>. Men för </a:t>
            </a:r>
            <a:r>
              <a:rPr lang="en-US" b="1" err="1">
                <a:solidFill>
                  <a:srgbClr val="000000"/>
                </a:solidFill>
              </a:rPr>
              <a:t>att</a:t>
            </a:r>
            <a:r>
              <a:rPr lang="en-US" b="1">
                <a:solidFill>
                  <a:srgbClr val="000000"/>
                </a:solidFill>
              </a:rPr>
              <a:t> det ska </a:t>
            </a:r>
            <a:r>
              <a:rPr lang="en-US" b="1" err="1">
                <a:solidFill>
                  <a:srgbClr val="000000"/>
                </a:solidFill>
              </a:rPr>
              <a:t>hända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måste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fler</a:t>
            </a:r>
            <a:r>
              <a:rPr lang="en-US" b="1">
                <a:solidFill>
                  <a:srgbClr val="000000"/>
                </a:solidFill>
              </a:rPr>
              <a:t> av </a:t>
            </a:r>
            <a:r>
              <a:rPr lang="en-US" b="1" err="1">
                <a:solidFill>
                  <a:srgbClr val="000000"/>
                </a:solidFill>
              </a:rPr>
              <a:t>oss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gå</a:t>
            </a:r>
            <a:r>
              <a:rPr lang="en-US" b="1">
                <a:solidFill>
                  <a:srgbClr val="000000"/>
                </a:solidFill>
              </a:rPr>
              <a:t> till </a:t>
            </a:r>
            <a:r>
              <a:rPr lang="en-US" b="1" err="1">
                <a:solidFill>
                  <a:srgbClr val="000000"/>
                </a:solidFill>
              </a:rPr>
              <a:t>valurnorna</a:t>
            </a:r>
            <a:r>
              <a:rPr lang="en-US" b="1">
                <a:solidFill>
                  <a:srgbClr val="000000"/>
                </a:solidFill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solidFill>
                  <a:srgbClr val="000000"/>
                </a:solidFill>
              </a:rPr>
              <a:t>Vi vet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färre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röstar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kommunvalen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än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riksdagsvalen</a:t>
            </a:r>
            <a:r>
              <a:rPr lang="en-US">
                <a:solidFill>
                  <a:srgbClr val="000000"/>
                </a:solidFill>
              </a:rPr>
              <a:t> – trots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det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kommunen</a:t>
            </a:r>
            <a:r>
              <a:rPr lang="en-US">
                <a:solidFill>
                  <a:srgbClr val="000000"/>
                </a:solidFill>
              </a:rPr>
              <a:t> de </a:t>
            </a:r>
            <a:r>
              <a:rPr lang="en-US" err="1">
                <a:solidFill>
                  <a:srgbClr val="000000"/>
                </a:solidFill>
              </a:rPr>
              <a:t>allra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flesta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beslut</a:t>
            </a:r>
            <a:r>
              <a:rPr lang="en-US">
                <a:solidFill>
                  <a:srgbClr val="000000"/>
                </a:solidFill>
              </a:rPr>
              <a:t> om </a:t>
            </a:r>
            <a:r>
              <a:rPr lang="en-US" err="1">
                <a:solidFill>
                  <a:srgbClr val="000000"/>
                </a:solidFill>
              </a:rPr>
              <a:t>bostadspolitik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faktiskt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fattas</a:t>
            </a:r>
            <a:r>
              <a:rPr lang="en-US">
                <a:solidFill>
                  <a:srgbClr val="000000"/>
                </a:solidFill>
              </a:rPr>
              <a:t>. I valet 2022 </a:t>
            </a:r>
            <a:r>
              <a:rPr lang="en-US" err="1">
                <a:solidFill>
                  <a:srgbClr val="000000"/>
                </a:solidFill>
              </a:rPr>
              <a:t>röstade</a:t>
            </a:r>
            <a:r>
              <a:rPr lang="en-US">
                <a:solidFill>
                  <a:srgbClr val="000000"/>
                </a:solidFill>
              </a:rPr>
              <a:t> 84,2 </a:t>
            </a:r>
            <a:r>
              <a:rPr lang="en-US" err="1">
                <a:solidFill>
                  <a:srgbClr val="000000"/>
                </a:solidFill>
              </a:rPr>
              <a:t>procent</a:t>
            </a:r>
            <a:r>
              <a:rPr lang="en-US">
                <a:solidFill>
                  <a:srgbClr val="000000"/>
                </a:solidFill>
              </a:rPr>
              <a:t> till </a:t>
            </a:r>
            <a:r>
              <a:rPr lang="en-US" err="1">
                <a:solidFill>
                  <a:srgbClr val="000000"/>
                </a:solidFill>
              </a:rPr>
              <a:t>riksdagen</a:t>
            </a:r>
            <a:r>
              <a:rPr lang="en-US">
                <a:solidFill>
                  <a:srgbClr val="000000"/>
                </a:solidFill>
              </a:rPr>
              <a:t>, men bara 80,5 </a:t>
            </a:r>
            <a:r>
              <a:rPr lang="en-US" err="1">
                <a:solidFill>
                  <a:srgbClr val="000000"/>
                </a:solidFill>
              </a:rPr>
              <a:t>procent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kommunerna</a:t>
            </a:r>
            <a:r>
              <a:rPr lang="en-US">
                <a:solidFill>
                  <a:srgbClr val="000000"/>
                </a:solidFill>
              </a:rPr>
              <a:t>. Det </a:t>
            </a:r>
            <a:r>
              <a:rPr lang="en-US" err="1">
                <a:solidFill>
                  <a:srgbClr val="000000"/>
                </a:solidFill>
              </a:rPr>
              <a:t>betyder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viktiga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beslut</a:t>
            </a:r>
            <a:r>
              <a:rPr lang="en-US">
                <a:solidFill>
                  <a:srgbClr val="000000"/>
                </a:solidFill>
              </a:rPr>
              <a:t> om </a:t>
            </a:r>
            <a:r>
              <a:rPr lang="en-US" err="1">
                <a:solidFill>
                  <a:srgbClr val="000000"/>
                </a:solidFill>
              </a:rPr>
              <a:t>våra</a:t>
            </a:r>
            <a:r>
              <a:rPr lang="en-US">
                <a:solidFill>
                  <a:srgbClr val="000000"/>
                </a:solidFill>
              </a:rPr>
              <a:t> hem </a:t>
            </a:r>
            <a:r>
              <a:rPr lang="en-US" err="1">
                <a:solidFill>
                  <a:srgbClr val="000000"/>
                </a:solidFill>
              </a:rPr>
              <a:t>och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våra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bostäder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avgörs</a:t>
            </a:r>
            <a:r>
              <a:rPr lang="en-US">
                <a:solidFill>
                  <a:srgbClr val="000000"/>
                </a:solidFill>
              </a:rPr>
              <a:t> – med </a:t>
            </a:r>
            <a:r>
              <a:rPr lang="en-US" err="1">
                <a:solidFill>
                  <a:srgbClr val="000000"/>
                </a:solidFill>
              </a:rPr>
              <a:t>färre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röster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ryggen</a:t>
            </a:r>
            <a:r>
              <a:rPr lang="en-US">
                <a:solidFill>
                  <a:srgbClr val="000000"/>
                </a:solidFill>
              </a:rPr>
              <a:t>. Det </a:t>
            </a:r>
            <a:r>
              <a:rPr lang="en-US" err="1">
                <a:solidFill>
                  <a:srgbClr val="000000"/>
                </a:solidFill>
              </a:rPr>
              <a:t>måste</a:t>
            </a:r>
            <a:r>
              <a:rPr lang="en-US">
                <a:solidFill>
                  <a:srgbClr val="000000"/>
                </a:solidFill>
              </a:rPr>
              <a:t> vi </a:t>
            </a:r>
            <a:r>
              <a:rPr lang="en-US" err="1">
                <a:solidFill>
                  <a:srgbClr val="000000"/>
                </a:solidFill>
              </a:rPr>
              <a:t>ändra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.</a:t>
            </a:r>
            <a:endParaRPr lang="en-US"/>
          </a:p>
          <a:p>
            <a:r>
              <a:rPr lang="en-US">
                <a:solidFill>
                  <a:srgbClr val="000000"/>
                </a:solidFill>
              </a:rPr>
              <a:t>Och vi ser </a:t>
            </a:r>
            <a:r>
              <a:rPr lang="en-US" err="1">
                <a:solidFill>
                  <a:srgbClr val="000000"/>
                </a:solidFill>
              </a:rPr>
              <a:t>också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valdeltagandet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som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allra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lägst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de </a:t>
            </a:r>
            <a:r>
              <a:rPr lang="en-US" err="1">
                <a:solidFill>
                  <a:srgbClr val="000000"/>
                </a:solidFill>
              </a:rPr>
              <a:t>områden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där</a:t>
            </a:r>
            <a:r>
              <a:rPr lang="en-US">
                <a:solidFill>
                  <a:srgbClr val="000000"/>
                </a:solidFill>
              </a:rPr>
              <a:t> det </a:t>
            </a:r>
            <a:r>
              <a:rPr lang="en-US" err="1">
                <a:solidFill>
                  <a:srgbClr val="000000"/>
                </a:solidFill>
              </a:rPr>
              <a:t>bor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flest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hyresgäster</a:t>
            </a:r>
            <a:r>
              <a:rPr lang="en-US">
                <a:solidFill>
                  <a:srgbClr val="000000"/>
                </a:solidFill>
              </a:rPr>
              <a:t> –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de </a:t>
            </a:r>
            <a:r>
              <a:rPr lang="en-US" err="1">
                <a:solidFill>
                  <a:srgbClr val="000000"/>
                </a:solidFill>
              </a:rPr>
              <a:t>så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kallade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utsatta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områdena</a:t>
            </a:r>
            <a:r>
              <a:rPr lang="en-US">
                <a:solidFill>
                  <a:srgbClr val="000000"/>
                </a:solidFill>
              </a:rPr>
              <a:t>. SCB </a:t>
            </a:r>
            <a:r>
              <a:rPr lang="en-US" err="1">
                <a:solidFill>
                  <a:srgbClr val="000000"/>
                </a:solidFill>
              </a:rPr>
              <a:t>visar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valdeltagandet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minskade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mest</a:t>
            </a:r>
            <a:r>
              <a:rPr lang="en-US">
                <a:solidFill>
                  <a:srgbClr val="000000"/>
                </a:solidFill>
              </a:rPr>
              <a:t> just </a:t>
            </a:r>
            <a:r>
              <a:rPr lang="en-US" err="1">
                <a:solidFill>
                  <a:srgbClr val="000000"/>
                </a:solidFill>
              </a:rPr>
              <a:t>där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valet 2022. </a:t>
            </a:r>
            <a:r>
              <a:rPr lang="en-US" err="1">
                <a:solidFill>
                  <a:srgbClr val="000000"/>
                </a:solidFill>
              </a:rPr>
              <a:t>Här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har</a:t>
            </a:r>
            <a:r>
              <a:rPr lang="en-US">
                <a:solidFill>
                  <a:srgbClr val="000000"/>
                </a:solidFill>
              </a:rPr>
              <a:t> vi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avgörande</a:t>
            </a:r>
            <a:r>
              <a:rPr lang="en-US">
                <a:solidFill>
                  <a:srgbClr val="000000"/>
                </a:solidFill>
              </a:rPr>
              <a:t> roll: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få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rösta</a:t>
            </a:r>
            <a:r>
              <a:rPr lang="en-US">
                <a:solidFill>
                  <a:srgbClr val="000000"/>
                </a:solidFill>
              </a:rPr>
              <a:t>!</a:t>
            </a:r>
            <a:endParaRPr lang="en-US"/>
          </a:p>
          <a:p>
            <a:endParaRPr lang="en-US">
              <a:cs typeface="+mn-lt"/>
            </a:endParaRPr>
          </a:p>
          <a:p>
            <a:r>
              <a:rPr lang="en-US" b="1" err="1">
                <a:solidFill>
                  <a:srgbClr val="000000"/>
                </a:solidFill>
              </a:rPr>
              <a:t>Engagera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fler</a:t>
            </a:r>
            <a:r>
              <a:rPr lang="en-US" b="1">
                <a:solidFill>
                  <a:srgbClr val="000000"/>
                </a:solidFill>
              </a:rPr>
              <a:t> – </a:t>
            </a:r>
            <a:r>
              <a:rPr lang="en-US" b="1" err="1">
                <a:solidFill>
                  <a:srgbClr val="000000"/>
                </a:solidFill>
              </a:rPr>
              <a:t>bli</a:t>
            </a:r>
            <a:r>
              <a:rPr lang="en-US" b="1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fler</a:t>
            </a:r>
            <a:br>
              <a:rPr lang="en-US" b="1">
                <a:cs typeface="+mn-lt"/>
              </a:rPr>
            </a:br>
            <a:r>
              <a:rPr lang="en-US">
                <a:solidFill>
                  <a:srgbClr val="000000"/>
                </a:solidFill>
              </a:rPr>
              <a:t>Men det </a:t>
            </a:r>
            <a:r>
              <a:rPr lang="en-US" err="1">
                <a:solidFill>
                  <a:srgbClr val="000000"/>
                </a:solidFill>
              </a:rPr>
              <a:t>slutar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inte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där</a:t>
            </a:r>
            <a:r>
              <a:rPr lang="en-US">
                <a:solidFill>
                  <a:srgbClr val="000000"/>
                </a:solidFill>
              </a:rPr>
              <a:t>. Vi ska </a:t>
            </a:r>
            <a:r>
              <a:rPr lang="en-US" err="1">
                <a:solidFill>
                  <a:srgbClr val="000000"/>
                </a:solidFill>
              </a:rPr>
              <a:t>inte</a:t>
            </a:r>
            <a:r>
              <a:rPr lang="en-US">
                <a:solidFill>
                  <a:srgbClr val="000000"/>
                </a:solidFill>
              </a:rPr>
              <a:t> bara </a:t>
            </a:r>
            <a:r>
              <a:rPr lang="en-US" err="1">
                <a:solidFill>
                  <a:srgbClr val="000000"/>
                </a:solidFill>
              </a:rPr>
              <a:t>få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rösta</a:t>
            </a:r>
            <a:r>
              <a:rPr lang="en-US">
                <a:solidFill>
                  <a:srgbClr val="000000"/>
                </a:solidFill>
              </a:rPr>
              <a:t> – vi ska </a:t>
            </a:r>
            <a:r>
              <a:rPr lang="en-US" err="1">
                <a:solidFill>
                  <a:srgbClr val="000000"/>
                </a:solidFill>
              </a:rPr>
              <a:t>också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bli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som</a:t>
            </a:r>
            <a:r>
              <a:rPr lang="en-US">
                <a:solidFill>
                  <a:srgbClr val="000000"/>
                </a:solidFill>
              </a:rPr>
              <a:t> driver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tillsammans</a:t>
            </a:r>
            <a:r>
              <a:rPr lang="en-US">
                <a:solidFill>
                  <a:srgbClr val="000000"/>
                </a:solidFill>
              </a:rPr>
              <a:t>. </a:t>
            </a:r>
            <a:r>
              <a:rPr lang="en-US" err="1">
                <a:solidFill>
                  <a:srgbClr val="000000"/>
                </a:solidFill>
              </a:rPr>
              <a:t>Varje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möte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gator </a:t>
            </a:r>
            <a:r>
              <a:rPr lang="en-US" err="1">
                <a:solidFill>
                  <a:srgbClr val="000000"/>
                </a:solidFill>
              </a:rPr>
              <a:t>och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torg</a:t>
            </a:r>
            <a:r>
              <a:rPr lang="en-US">
                <a:solidFill>
                  <a:srgbClr val="000000"/>
                </a:solidFill>
              </a:rPr>
              <a:t>, </a:t>
            </a:r>
            <a:r>
              <a:rPr lang="en-US" err="1">
                <a:solidFill>
                  <a:srgbClr val="000000"/>
                </a:solidFill>
              </a:rPr>
              <a:t>varje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samtal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trapphuset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eller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gården</a:t>
            </a:r>
            <a:r>
              <a:rPr lang="en-US">
                <a:solidFill>
                  <a:srgbClr val="000000"/>
                </a:solidFill>
              </a:rPr>
              <a:t>,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chans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att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välkomna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fler</a:t>
            </a:r>
            <a:r>
              <a:rPr lang="en-US">
                <a:solidFill>
                  <a:srgbClr val="000000"/>
                </a:solidFill>
              </a:rPr>
              <a:t> in </a:t>
            </a:r>
            <a:r>
              <a:rPr lang="en-US" err="1">
                <a:solidFill>
                  <a:srgbClr val="000000"/>
                </a:solidFill>
              </a:rPr>
              <a:t>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vår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folkrörelse.Ju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fler</a:t>
            </a:r>
            <a:r>
              <a:rPr lang="en-US">
                <a:solidFill>
                  <a:srgbClr val="000000"/>
                </a:solidFill>
              </a:rPr>
              <a:t> vi </a:t>
            </a:r>
            <a:r>
              <a:rPr lang="en-US" err="1">
                <a:solidFill>
                  <a:srgbClr val="000000"/>
                </a:solidFill>
              </a:rPr>
              <a:t>är</a:t>
            </a:r>
            <a:r>
              <a:rPr lang="en-US">
                <a:solidFill>
                  <a:srgbClr val="000000"/>
                </a:solidFill>
              </a:rPr>
              <a:t>, </a:t>
            </a:r>
            <a:r>
              <a:rPr lang="en-US" err="1">
                <a:solidFill>
                  <a:srgbClr val="000000"/>
                </a:solidFill>
              </a:rPr>
              <a:t>desto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starkare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blir</a:t>
            </a:r>
            <a:r>
              <a:rPr lang="en-US">
                <a:solidFill>
                  <a:srgbClr val="000000"/>
                </a:solidFill>
              </a:rPr>
              <a:t> vi. </a:t>
            </a:r>
            <a:r>
              <a:rPr lang="en-US" err="1">
                <a:solidFill>
                  <a:srgbClr val="000000"/>
                </a:solidFill>
              </a:rPr>
              <a:t>Tillsammans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kan</a:t>
            </a:r>
            <a:r>
              <a:rPr lang="en-US">
                <a:solidFill>
                  <a:srgbClr val="000000"/>
                </a:solidFill>
              </a:rPr>
              <a:t> vi </a:t>
            </a:r>
            <a:r>
              <a:rPr lang="en-US" err="1">
                <a:solidFill>
                  <a:srgbClr val="000000"/>
                </a:solidFill>
              </a:rPr>
              <a:t>göra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skillnad</a:t>
            </a:r>
            <a:r>
              <a:rPr lang="en-US">
                <a:solidFill>
                  <a:srgbClr val="000000"/>
                </a:solidFill>
              </a:rPr>
              <a:t> – </a:t>
            </a:r>
            <a:r>
              <a:rPr lang="en-US" err="1">
                <a:solidFill>
                  <a:srgbClr val="000000"/>
                </a:solidFill>
              </a:rPr>
              <a:t>på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riktigt</a:t>
            </a:r>
            <a:r>
              <a:rPr lang="en-US">
                <a:solidFill>
                  <a:srgbClr val="000000"/>
                </a:solidFill>
              </a:rPr>
              <a:t>.</a:t>
            </a:r>
            <a:endParaRPr lang="en-US">
              <a:ea typeface="Calibri"/>
              <a:cs typeface="Calibri"/>
            </a:endParaRPr>
          </a:p>
          <a:p>
            <a:endParaRPr lang="en-US" b="1">
              <a:solidFill>
                <a:srgbClr val="000000"/>
              </a:solidFill>
              <a:ea typeface="Calibri"/>
              <a:cs typeface="Calibri"/>
            </a:endParaRPr>
          </a:p>
          <a:p>
            <a:endParaRPr lang="en-US">
              <a:solidFill>
                <a:srgbClr val="222222"/>
              </a:solidFill>
              <a:ea typeface="Calibri"/>
              <a:cs typeface="Calibri"/>
            </a:endParaRPr>
          </a:p>
          <a:p>
            <a:endParaRPr lang="en-US">
              <a:solidFill>
                <a:srgbClr val="222222"/>
              </a:solidFill>
              <a:ea typeface="Calibri"/>
              <a:cs typeface="Calibri"/>
            </a:endParaRPr>
          </a:p>
          <a:p>
            <a:r>
              <a:rPr lang="en-US">
                <a:solidFill>
                  <a:srgbClr val="222222"/>
                </a:solidFill>
                <a:ea typeface="Calibri"/>
                <a:cs typeface="Calibri"/>
              </a:rPr>
              <a:t>Källa: </a:t>
            </a:r>
            <a:r>
              <a:rPr lang="en-US" b="1">
                <a:solidFill>
                  <a:srgbClr val="0F0865"/>
                </a:solidFill>
              </a:rPr>
              <a:t>Ny rapport </a:t>
            </a:r>
            <a:r>
              <a:rPr lang="en-US" b="1" err="1">
                <a:solidFill>
                  <a:srgbClr val="0F0865"/>
                </a:solidFill>
              </a:rPr>
              <a:t>visar</a:t>
            </a:r>
            <a:r>
              <a:rPr lang="en-US" b="1">
                <a:solidFill>
                  <a:srgbClr val="0F0865"/>
                </a:solidFill>
              </a:rPr>
              <a:t> </a:t>
            </a:r>
            <a:r>
              <a:rPr lang="en-US" b="1" err="1">
                <a:solidFill>
                  <a:srgbClr val="0F0865"/>
                </a:solidFill>
              </a:rPr>
              <a:t>grupperna</a:t>
            </a:r>
            <a:r>
              <a:rPr lang="en-US" b="1">
                <a:solidFill>
                  <a:srgbClr val="0F0865"/>
                </a:solidFill>
              </a:rPr>
              <a:t> </a:t>
            </a:r>
            <a:r>
              <a:rPr lang="en-US" b="1" err="1">
                <a:solidFill>
                  <a:srgbClr val="0F0865"/>
                </a:solidFill>
              </a:rPr>
              <a:t>där</a:t>
            </a:r>
            <a:r>
              <a:rPr lang="en-US" b="1">
                <a:solidFill>
                  <a:srgbClr val="0F0865"/>
                </a:solidFill>
              </a:rPr>
              <a:t> </a:t>
            </a:r>
            <a:r>
              <a:rPr lang="en-US" b="1" err="1">
                <a:solidFill>
                  <a:srgbClr val="0F0865"/>
                </a:solidFill>
              </a:rPr>
              <a:t>valdeltagande</a:t>
            </a:r>
            <a:r>
              <a:rPr lang="en-US" b="1">
                <a:solidFill>
                  <a:srgbClr val="0F0865"/>
                </a:solidFill>
              </a:rPr>
              <a:t> </a:t>
            </a:r>
            <a:r>
              <a:rPr lang="en-US" b="1" err="1">
                <a:solidFill>
                  <a:srgbClr val="0F0865"/>
                </a:solidFill>
              </a:rPr>
              <a:t>sjönk</a:t>
            </a:r>
            <a:r>
              <a:rPr lang="en-US" b="1">
                <a:solidFill>
                  <a:srgbClr val="0F0865"/>
                </a:solidFill>
              </a:rPr>
              <a:t> </a:t>
            </a:r>
            <a:r>
              <a:rPr lang="en-US" b="1" err="1">
                <a:solidFill>
                  <a:srgbClr val="0F0865"/>
                </a:solidFill>
              </a:rPr>
              <a:t>mest</a:t>
            </a:r>
            <a:r>
              <a:rPr lang="en-US" b="1">
                <a:solidFill>
                  <a:srgbClr val="0F0865"/>
                </a:solidFill>
              </a:rPr>
              <a:t> SCB</a:t>
            </a:r>
            <a:endParaRPr lang="en-US">
              <a:solidFill>
                <a:srgbClr val="222222"/>
              </a:solidFill>
              <a:ea typeface="Calibri"/>
              <a:cs typeface="Calibri"/>
            </a:endParaRPr>
          </a:p>
          <a:p>
            <a:endParaRPr lang="en-US">
              <a:solidFill>
                <a:srgbClr val="222222"/>
              </a:solidFill>
              <a:ea typeface="Calibri"/>
              <a:cs typeface="Calibri"/>
            </a:endParaRPr>
          </a:p>
          <a:p>
            <a:endParaRPr lang="en-US">
              <a:solidFill>
                <a:srgbClr val="222222"/>
              </a:solidFill>
              <a:ea typeface="Calibri"/>
              <a:cs typeface="Calibri"/>
            </a:endParaRPr>
          </a:p>
          <a:p>
            <a:endParaRPr lang="en-US">
              <a:solidFill>
                <a:srgbClr val="001D35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537647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För </a:t>
            </a:r>
            <a:r>
              <a:rPr lang="en-US" err="1">
                <a:ea typeface="Calibri"/>
                <a:cs typeface="Calibri"/>
              </a:rPr>
              <a:t>att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illustrera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röstdeltagande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på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ett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pangigt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sätt</a:t>
            </a:r>
            <a:r>
              <a:rPr lang="en-US">
                <a:ea typeface="Calibri"/>
                <a:cs typeface="Calibri"/>
              </a:rPr>
              <a:t> och </a:t>
            </a:r>
            <a:r>
              <a:rPr lang="en-US" err="1">
                <a:ea typeface="Calibri"/>
                <a:cs typeface="Calibri"/>
              </a:rPr>
              <a:t>varför</a:t>
            </a:r>
            <a:r>
              <a:rPr lang="en-US">
                <a:ea typeface="Calibri"/>
                <a:cs typeface="Calibri"/>
              </a:rPr>
              <a:t> det </a:t>
            </a:r>
            <a:r>
              <a:rPr lang="en-US" err="1">
                <a:ea typeface="Calibri"/>
                <a:cs typeface="Calibri"/>
              </a:rPr>
              <a:t>är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viktigt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att</a:t>
            </a:r>
            <a:r>
              <a:rPr lang="en-US">
                <a:ea typeface="Calibri"/>
                <a:cs typeface="Calibri"/>
              </a:rPr>
              <a:t> just </a:t>
            </a:r>
            <a:r>
              <a:rPr lang="en-US" err="1">
                <a:ea typeface="Calibri"/>
                <a:cs typeface="Calibri"/>
              </a:rPr>
              <a:t>vara</a:t>
            </a:r>
            <a:r>
              <a:rPr lang="en-US">
                <a:ea typeface="Calibri"/>
                <a:cs typeface="Calibri"/>
              </a:rPr>
              <a:t> I den de </a:t>
            </a:r>
            <a:r>
              <a:rPr lang="en-US" err="1">
                <a:ea typeface="Calibri"/>
                <a:cs typeface="Calibri"/>
              </a:rPr>
              <a:t>områden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där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valdeltagandet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är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lågt</a:t>
            </a:r>
            <a:r>
              <a:rPr lang="en-US">
                <a:ea typeface="Calibri"/>
                <a:cs typeface="Calibri"/>
              </a:rPr>
              <a:t>. Ta </a:t>
            </a:r>
            <a:r>
              <a:rPr lang="en-US" err="1">
                <a:ea typeface="Calibri"/>
                <a:cs typeface="Calibri"/>
              </a:rPr>
              <a:t>fram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bilder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på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områden</a:t>
            </a:r>
            <a:r>
              <a:rPr lang="en-US">
                <a:ea typeface="Calibri"/>
                <a:cs typeface="Calibri"/>
              </a:rPr>
              <a:t> I era </a:t>
            </a:r>
            <a:r>
              <a:rPr lang="en-US" err="1">
                <a:ea typeface="Calibri"/>
                <a:cs typeface="Calibri"/>
              </a:rPr>
              <a:t>kommuner</a:t>
            </a:r>
            <a:r>
              <a:rPr lang="en-US">
                <a:ea typeface="Calibri"/>
                <a:cs typeface="Calibri"/>
              </a:rPr>
              <a:t>/</a:t>
            </a:r>
            <a:r>
              <a:rPr lang="en-US" err="1">
                <a:ea typeface="Calibri"/>
                <a:cs typeface="Calibri"/>
              </a:rPr>
              <a:t>stadsdelar</a:t>
            </a:r>
            <a:r>
              <a:rPr lang="en-US">
                <a:ea typeface="Calibri"/>
                <a:cs typeface="Calibri"/>
              </a:rPr>
              <a:t>.</a:t>
            </a:r>
          </a:p>
          <a:p>
            <a:r>
              <a:rPr lang="en-US" err="1"/>
              <a:t>Gå</a:t>
            </a:r>
            <a:r>
              <a:rPr lang="en-US"/>
              <a:t> till </a:t>
            </a:r>
            <a:r>
              <a:rPr lang="en-US" err="1"/>
              <a:t>denna</a:t>
            </a:r>
            <a:r>
              <a:rPr lang="en-US"/>
              <a:t> </a:t>
            </a:r>
            <a:r>
              <a:rPr lang="en-US" err="1"/>
              <a:t>sida</a:t>
            </a:r>
            <a:r>
              <a:rPr lang="en-US"/>
              <a:t>: </a:t>
            </a:r>
            <a:r>
              <a:rPr lang="en-US">
                <a:hlinkClick r:id="rId3"/>
              </a:rPr>
              <a:t>https://segregationsbarometern.boverket.se/statistiklabbet/#/map?filter=11093b59-318c-56b0-a77d-477…</a:t>
            </a:r>
            <a:endParaRPr lang="en-US"/>
          </a:p>
          <a:p>
            <a:pPr marL="185766" indent="-185766">
              <a:buFont typeface="Arial"/>
              <a:buChar char="•"/>
            </a:pPr>
            <a:r>
              <a:rPr lang="en-US" err="1"/>
              <a:t>indikator</a:t>
            </a:r>
            <a:r>
              <a:rPr lang="en-US"/>
              <a:t>: Andel </a:t>
            </a:r>
            <a:r>
              <a:rPr lang="en-US" err="1"/>
              <a:t>boende</a:t>
            </a:r>
            <a:r>
              <a:rPr lang="en-US"/>
              <a:t> per </a:t>
            </a:r>
            <a:r>
              <a:rPr lang="en-US" err="1"/>
              <a:t>upplåtelseform</a:t>
            </a:r>
            <a:endParaRPr lang="en-US" err="1">
              <a:ea typeface="Calibri"/>
              <a:cs typeface="Calibri"/>
            </a:endParaRPr>
          </a:p>
          <a:p>
            <a:pPr marL="185766" indent="-185766">
              <a:buFont typeface="Arial"/>
              <a:buChar char="•"/>
            </a:pPr>
            <a:r>
              <a:rPr lang="en-US"/>
              <a:t>Kryssa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ägandeformen</a:t>
            </a:r>
            <a:r>
              <a:rPr lang="en-US"/>
              <a:t> du </a:t>
            </a:r>
            <a:r>
              <a:rPr lang="en-US" err="1"/>
              <a:t>är</a:t>
            </a:r>
            <a:r>
              <a:rPr lang="en-US"/>
              <a:t> </a:t>
            </a:r>
            <a:r>
              <a:rPr lang="en-US" err="1"/>
              <a:t>intresserad</a:t>
            </a:r>
            <a:r>
              <a:rPr lang="en-US"/>
              <a:t> av</a:t>
            </a:r>
            <a:endParaRPr lang="en-US">
              <a:ea typeface="Calibri"/>
              <a:cs typeface="Calibri"/>
            </a:endParaRPr>
          </a:p>
          <a:p>
            <a:pPr marL="185766" indent="-185766">
              <a:buFont typeface="Arial"/>
              <a:buChar char="•"/>
            </a:pPr>
            <a:r>
              <a:rPr lang="en-US"/>
              <a:t>se </a:t>
            </a:r>
            <a:r>
              <a:rPr lang="en-US" err="1"/>
              <a:t>att</a:t>
            </a:r>
            <a:r>
              <a:rPr lang="en-US"/>
              <a:t> du </a:t>
            </a:r>
            <a:r>
              <a:rPr lang="en-US" err="1"/>
              <a:t>har</a:t>
            </a:r>
            <a:r>
              <a:rPr lang="en-US"/>
              <a:t> </a:t>
            </a:r>
            <a:r>
              <a:rPr lang="en-US" err="1"/>
              <a:t>rätt</a:t>
            </a:r>
            <a:r>
              <a:rPr lang="en-US"/>
              <a:t> kommun </a:t>
            </a:r>
            <a:endParaRPr lang="en-US">
              <a:ea typeface="Calibri"/>
              <a:cs typeface="Calibri"/>
            </a:endParaRPr>
          </a:p>
          <a:p>
            <a:pPr marL="185766" indent="-185766">
              <a:buFont typeface="Arial"/>
              <a:buChar char="•"/>
            </a:pPr>
            <a:r>
              <a:rPr lang="en-US" err="1"/>
              <a:t>Välj</a:t>
            </a:r>
            <a:r>
              <a:rPr lang="en-US"/>
              <a:t> alla </a:t>
            </a:r>
            <a:r>
              <a:rPr lang="en-US" err="1"/>
              <a:t>RegSo</a:t>
            </a:r>
            <a:endParaRPr lang="en-US" err="1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4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1387104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Nu är det dags </a:t>
            </a:r>
            <a:r>
              <a:rPr lang="en-US" err="1">
                <a:ea typeface="Calibri"/>
                <a:cs typeface="Calibri"/>
              </a:rPr>
              <a:t>att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gå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igenom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våra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valfrågor</a:t>
            </a:r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5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105537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Dessa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fyra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frågor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klubbades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igenom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på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stämman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I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juni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 av er </a:t>
            </a:r>
            <a:r>
              <a:rPr lang="en-US" err="1">
                <a:solidFill>
                  <a:srgbClr val="333333"/>
                </a:solidFill>
                <a:ea typeface="Calibri"/>
                <a:cs typeface="Calibri"/>
              </a:rPr>
              <a:t>förtroendevalda</a:t>
            </a:r>
            <a:r>
              <a:rPr lang="en-US">
                <a:solidFill>
                  <a:srgbClr val="333333"/>
                </a:solidFill>
                <a:ea typeface="Calibri"/>
                <a:cs typeface="Calibri"/>
              </a:rPr>
              <a:t>! </a:t>
            </a:r>
            <a:endParaRPr lang="en-US">
              <a:solidFill>
                <a:srgbClr val="333333"/>
              </a:solidFill>
            </a:endParaRPr>
          </a:p>
          <a:p>
            <a:endParaRPr lang="en-US">
              <a:solidFill>
                <a:srgbClr val="333333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Vi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kommer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att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driva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en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gemensam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kampanj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över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hela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Sverige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kring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de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två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nationella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frågorna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: Nej till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marknadshyra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och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fler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bostäder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med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rimlig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hyra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!</a:t>
            </a:r>
          </a:p>
          <a:p>
            <a:endParaRPr lang="en-US">
              <a:solidFill>
                <a:srgbClr val="333333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De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två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valfrågorna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är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stärk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allmänyttan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och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ökad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trygghet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I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våra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bostadsområden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. Kring de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två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frågorna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ska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centrala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paket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tas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fram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för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att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man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ska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kunna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driva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frågan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. Men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ni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väljer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själv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om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ni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vill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driva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någon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av dessa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två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frågorna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eller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om det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är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en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annan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fråga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som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passar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er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bättre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lokalt</a:t>
            </a:r>
            <a:r>
              <a:rPr lang="en-US">
                <a:solidFill>
                  <a:srgbClr val="333333"/>
                </a:solidFill>
                <a:ea typeface="Calibri" panose="020F0502020204030204"/>
                <a:cs typeface="Calibri" panose="020F0502020204030204"/>
              </a:rPr>
              <a:t>!</a:t>
            </a:r>
          </a:p>
          <a:p>
            <a:endParaRPr lang="en-US">
              <a:solidFill>
                <a:srgbClr val="333333"/>
              </a:solidFill>
            </a:endParaRPr>
          </a:p>
          <a:p>
            <a:endParaRPr lang="en-US">
              <a:solidFill>
                <a:srgbClr val="333333"/>
              </a:solidFill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6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34812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7F9BE-12BF-2291-0F71-60539B40E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184DF9B1-3686-20CF-78EB-EE7A9BC1B9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0667BFCF-EEC4-87B0-9F57-476F9562AD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Nej till </a:t>
            </a:r>
            <a:r>
              <a:rPr lang="en-US" err="1">
                <a:ea typeface="Calibri"/>
                <a:cs typeface="Calibri"/>
              </a:rPr>
              <a:t>marknadshyra</a:t>
            </a:r>
            <a:r>
              <a:rPr lang="en-US">
                <a:ea typeface="Calibri"/>
                <a:cs typeface="Calibri"/>
              </a:rPr>
              <a:t>! </a:t>
            </a:r>
            <a:r>
              <a:rPr lang="en-US" err="1">
                <a:ea typeface="Calibri"/>
                <a:cs typeface="Calibri"/>
              </a:rPr>
              <a:t>Förhandlingssystemet</a:t>
            </a:r>
            <a:r>
              <a:rPr lang="en-US">
                <a:ea typeface="Calibri"/>
                <a:cs typeface="Calibri"/>
              </a:rPr>
              <a:t> ska </a:t>
            </a:r>
            <a:r>
              <a:rPr lang="en-US" err="1">
                <a:ea typeface="Calibri"/>
                <a:cs typeface="Calibri"/>
              </a:rPr>
              <a:t>utvecklas</a:t>
            </a:r>
            <a:r>
              <a:rPr lang="en-US">
                <a:ea typeface="Calibri"/>
                <a:cs typeface="Calibri"/>
              </a:rPr>
              <a:t>, </a:t>
            </a:r>
            <a:r>
              <a:rPr lang="en-US" err="1">
                <a:ea typeface="Calibri"/>
                <a:cs typeface="Calibri"/>
              </a:rPr>
              <a:t>inte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avvecklas</a:t>
            </a:r>
            <a:r>
              <a:rPr lang="en-US">
                <a:ea typeface="Calibri"/>
                <a:cs typeface="Calibri"/>
              </a:rPr>
              <a:t>. 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755F7DB8-9182-A4F5-EB44-4A52D8DB4D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7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176062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333333"/>
                </a:solidFill>
              </a:rPr>
              <a:t>Vi </a:t>
            </a:r>
            <a:r>
              <a:rPr lang="en-US" err="1">
                <a:solidFill>
                  <a:srgbClr val="333333"/>
                </a:solidFill>
              </a:rPr>
              <a:t>stoppade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marknadshyror</a:t>
            </a:r>
            <a:r>
              <a:rPr lang="en-US">
                <a:solidFill>
                  <a:srgbClr val="333333"/>
                </a:solidFill>
              </a:rPr>
              <a:t> 2021 </a:t>
            </a:r>
            <a:r>
              <a:rPr lang="en-US" err="1">
                <a:solidFill>
                  <a:srgbClr val="333333"/>
                </a:solidFill>
              </a:rPr>
              <a:t>efter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ett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utredningsförslag</a:t>
            </a:r>
            <a:r>
              <a:rPr lang="en-US">
                <a:solidFill>
                  <a:srgbClr val="333333"/>
                </a:solidFill>
              </a:rPr>
              <a:t> om </a:t>
            </a:r>
            <a:r>
              <a:rPr lang="en-US" err="1">
                <a:solidFill>
                  <a:srgbClr val="333333"/>
                </a:solidFill>
              </a:rPr>
              <a:t>att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införa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fri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hyressättning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som</a:t>
            </a:r>
            <a:r>
              <a:rPr lang="en-US">
                <a:solidFill>
                  <a:srgbClr val="333333"/>
                </a:solidFill>
              </a:rPr>
              <a:t> var </a:t>
            </a:r>
            <a:r>
              <a:rPr lang="en-US" err="1">
                <a:solidFill>
                  <a:srgbClr val="333333"/>
                </a:solidFill>
              </a:rPr>
              <a:t>en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punkt</a:t>
            </a:r>
            <a:r>
              <a:rPr lang="en-US">
                <a:solidFill>
                  <a:srgbClr val="333333"/>
                </a:solidFill>
              </a:rPr>
              <a:t> I </a:t>
            </a:r>
            <a:r>
              <a:rPr lang="en-US" err="1">
                <a:solidFill>
                  <a:srgbClr val="333333"/>
                </a:solidFill>
              </a:rPr>
              <a:t>januariavtalet</a:t>
            </a:r>
            <a:r>
              <a:rPr lang="en-US">
                <a:solidFill>
                  <a:srgbClr val="333333"/>
                </a:solidFill>
              </a:rPr>
              <a:t>. </a:t>
            </a:r>
            <a:r>
              <a:rPr lang="en-US" err="1">
                <a:solidFill>
                  <a:srgbClr val="333333"/>
                </a:solidFill>
              </a:rPr>
              <a:t>Frågan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tvingade</a:t>
            </a:r>
            <a:r>
              <a:rPr lang="en-US">
                <a:solidFill>
                  <a:srgbClr val="333333"/>
                </a:solidFill>
              </a:rPr>
              <a:t> till och med </a:t>
            </a:r>
            <a:r>
              <a:rPr lang="en-US" err="1">
                <a:solidFill>
                  <a:srgbClr val="333333"/>
                </a:solidFill>
              </a:rPr>
              <a:t>en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statsminister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att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avgå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efter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en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misstroendeomröstning</a:t>
            </a:r>
            <a:r>
              <a:rPr lang="en-US">
                <a:solidFill>
                  <a:srgbClr val="333333"/>
                </a:solidFill>
              </a:rPr>
              <a:t>, </a:t>
            </a:r>
            <a:r>
              <a:rPr lang="en-US" err="1">
                <a:solidFill>
                  <a:srgbClr val="333333"/>
                </a:solidFill>
              </a:rPr>
              <a:t>vilket</a:t>
            </a:r>
            <a:r>
              <a:rPr lang="en-US">
                <a:solidFill>
                  <a:srgbClr val="333333"/>
                </a:solidFill>
              </a:rPr>
              <a:t> var </a:t>
            </a:r>
            <a:r>
              <a:rPr lang="en-US" err="1">
                <a:solidFill>
                  <a:srgbClr val="333333"/>
                </a:solidFill>
              </a:rPr>
              <a:t>första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gången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i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Sveriges</a:t>
            </a:r>
            <a:r>
              <a:rPr lang="en-US">
                <a:solidFill>
                  <a:srgbClr val="333333"/>
                </a:solidFill>
              </a:rPr>
              <a:t> </a:t>
            </a:r>
            <a:r>
              <a:rPr lang="en-US" err="1">
                <a:solidFill>
                  <a:srgbClr val="333333"/>
                </a:solidFill>
              </a:rPr>
              <a:t>historia</a:t>
            </a:r>
            <a:r>
              <a:rPr lang="en-US">
                <a:solidFill>
                  <a:srgbClr val="333333"/>
                </a:solidFill>
              </a:rPr>
              <a:t>. Det </a:t>
            </a:r>
            <a:r>
              <a:rPr lang="en-US" err="1">
                <a:solidFill>
                  <a:srgbClr val="333333"/>
                </a:solidFill>
              </a:rPr>
              <a:t>här</a:t>
            </a:r>
            <a:r>
              <a:rPr lang="en-US">
                <a:solidFill>
                  <a:srgbClr val="333333"/>
                </a:solidFill>
              </a:rPr>
              <a:t> var vi, </a:t>
            </a:r>
            <a:r>
              <a:rPr lang="en-US" err="1">
                <a:solidFill>
                  <a:srgbClr val="333333"/>
                </a:solidFill>
              </a:rPr>
              <a:t>Hyresgästföreningen</a:t>
            </a:r>
            <a:r>
              <a:rPr lang="en-US">
                <a:solidFill>
                  <a:srgbClr val="333333"/>
                </a:solidFill>
              </a:rPr>
              <a:t>. </a:t>
            </a:r>
            <a:endParaRPr lang="sv-SE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8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701924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C26F3-D97C-D762-81D0-B68C78F86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B0CCEE9E-612D-F572-E2E3-B832020386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9176B74C-6106-ADAE-B40A-C7DD02085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Nu är det dags </a:t>
            </a:r>
            <a:r>
              <a:rPr lang="en-US" err="1">
                <a:ea typeface="Calibri"/>
                <a:cs typeface="Calibri"/>
              </a:rPr>
              <a:t>att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gå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igenom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våra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valfrågor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7501D797-4D02-410B-9658-A8525270A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10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6049336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9E134-A89A-F4BA-8158-4CBBF17BA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CCBFC970-4933-51F6-B6EF-5FE763B908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E1247652-31D1-7F14-9EC6-DCF7EF72EF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Läs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upp</a:t>
            </a:r>
            <a:r>
              <a:rPr lang="en-US">
                <a:ea typeface="Calibri"/>
                <a:cs typeface="Calibri"/>
              </a:rPr>
              <a:t> argument </a:t>
            </a:r>
            <a:r>
              <a:rPr lang="en-US" err="1">
                <a:ea typeface="Calibri"/>
                <a:cs typeface="Calibri"/>
              </a:rPr>
              <a:t>som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finns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på</a:t>
            </a:r>
            <a:r>
              <a:rPr lang="en-US">
                <a:ea typeface="Calibri"/>
                <a:cs typeface="Calibri"/>
              </a:rPr>
              <a:t> slide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04B42167-9A61-2B45-4A47-1F51BF779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11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377581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395F7-AEF0-FFF1-DB93-798A54B0E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58ABE963-8ED9-8466-0761-8052A63AA9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2D48778D-0E1C-B368-2773-9CAC2E02C4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sv-SE" sz="1300" b="1"/>
              <a:t>Tyska institutet för ekonomisk forskning</a:t>
            </a:r>
            <a:r>
              <a:rPr lang="sv-SE" sz="1300"/>
              <a:t>. Det är ett av Tysklands äldsta och mest välrenommerade forskningsinstitut inom nationalekonomi och samhällsekonomi har slagit fast att det inte finns något belägg för att det byggs mer med marknadshyror. </a:t>
            </a:r>
            <a:r>
              <a:rPr lang="sv-SE" sz="1300" b="1"/>
              <a:t>Hyran sätts fritt när en lägenhet blir ledig</a:t>
            </a:r>
            <a:r>
              <a:rPr lang="sv-SE" sz="1300"/>
              <a:t> (</a:t>
            </a:r>
            <a:r>
              <a:rPr lang="sv-SE" sz="1300" i="1" err="1"/>
              <a:t>Mietspiegel</a:t>
            </a:r>
            <a:r>
              <a:rPr lang="sv-SE" sz="1300" i="1"/>
              <a:t>-reglerat men i praktiken nära marknadshyra</a:t>
            </a:r>
            <a:r>
              <a:rPr lang="sv-SE" sz="1300"/>
              <a:t>).</a:t>
            </a:r>
          </a:p>
          <a:p>
            <a:pPr fontAlgn="t"/>
            <a:r>
              <a:rPr lang="sv-SE" sz="1300"/>
              <a:t>Under kontraktstiden får hyran </a:t>
            </a:r>
            <a:r>
              <a:rPr lang="sv-SE" sz="1300" b="1"/>
              <a:t>höjas enligt index eller tak</a:t>
            </a:r>
            <a:r>
              <a:rPr lang="sv-SE" sz="1300"/>
              <a:t>, men inte i stora hopp.</a:t>
            </a:r>
          </a:p>
          <a:p>
            <a:pPr fontAlgn="t"/>
            <a:r>
              <a:rPr lang="sv-SE" sz="1300"/>
              <a:t>Marknadsmodellen har lett till </a:t>
            </a:r>
            <a:r>
              <a:rPr lang="sv-SE" sz="1300" b="1"/>
              <a:t>kraftigt stigande hyror</a:t>
            </a:r>
            <a:r>
              <a:rPr lang="sv-SE" sz="1300"/>
              <a:t>, särskilt i större städer, vilket utlöste debatt, protester och i Berlins fall ett femårigt hyrestak (numera upphävt).</a:t>
            </a:r>
          </a:p>
          <a:p>
            <a:pPr fontAlgn="t"/>
            <a:r>
              <a:rPr lang="sv-SE" sz="1300"/>
              <a:t>Detta är exakt den modell som flera bedömare säger att Moderaternas trygghetshyra påminner om.</a:t>
            </a:r>
          </a:p>
          <a:p>
            <a:pPr defTabSz="990752">
              <a:defRPr/>
            </a:pPr>
            <a:endParaRPr lang="sv-SE" sz="1300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1C0D93AB-8E45-F42D-379D-AB53F644AA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12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0783614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2162B-B9D1-3231-2066-494FCF041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7A3552E8-DC7F-F37F-A6C8-22F4A48B4F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724C7DE0-6BE0-9737-A405-ABF692A8B5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Bygg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fler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billiga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hyresrätter</a:t>
            </a:r>
            <a:r>
              <a:rPr lang="en-US">
                <a:ea typeface="Calibri"/>
                <a:cs typeface="Calibri"/>
              </a:rPr>
              <a:t>! </a:t>
            </a:r>
            <a:r>
              <a:rPr lang="en-US" err="1">
                <a:ea typeface="Calibri"/>
                <a:cs typeface="Calibri"/>
              </a:rPr>
              <a:t>Alla</a:t>
            </a:r>
            <a:r>
              <a:rPr lang="en-US">
                <a:ea typeface="Calibri"/>
                <a:cs typeface="Calibri"/>
              </a:rPr>
              <a:t> ska ha </a:t>
            </a:r>
            <a:r>
              <a:rPr lang="en-US" err="1">
                <a:ea typeface="Calibri"/>
                <a:cs typeface="Calibri"/>
              </a:rPr>
              <a:t>rätt</a:t>
            </a:r>
            <a:r>
              <a:rPr lang="en-US">
                <a:ea typeface="Calibri"/>
                <a:cs typeface="Calibri"/>
              </a:rPr>
              <a:t> till </a:t>
            </a:r>
            <a:r>
              <a:rPr lang="en-US" err="1">
                <a:ea typeface="Calibri"/>
                <a:cs typeface="Calibri"/>
              </a:rPr>
              <a:t>en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bostad</a:t>
            </a:r>
            <a:r>
              <a:rPr lang="en-US">
                <a:ea typeface="Calibri"/>
                <a:cs typeface="Calibri"/>
              </a:rPr>
              <a:t> med </a:t>
            </a:r>
            <a:r>
              <a:rPr lang="en-US" err="1">
                <a:ea typeface="Calibri"/>
                <a:cs typeface="Calibri"/>
              </a:rPr>
              <a:t>rimlig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hyra</a:t>
            </a:r>
            <a:r>
              <a:rPr lang="en-US">
                <a:ea typeface="Calibri"/>
                <a:cs typeface="Calibri"/>
              </a:rPr>
              <a:t>. 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0B79379D-6766-5E9C-70BF-8957F6EA7A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6466409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4FEC0-E65D-D82E-C3CA-85955824D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192BA347-C3D7-BB18-3BAE-F98E243167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7F854F2D-B549-95BE-B043-ED53322155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När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vi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är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ute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och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pratar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om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våra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frågor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på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gator och torg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kan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det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alltid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vara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bra med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några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enkla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argument till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varför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vi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tycker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som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vi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tycker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.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Här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är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några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förslag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på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argument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som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ni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kan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använda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er av!</a:t>
            </a:r>
          </a:p>
          <a:p>
            <a:endParaRPr lang="en-US">
              <a:solidFill>
                <a:srgbClr val="1A1A1A"/>
              </a:solidFill>
              <a:ea typeface="Calibri"/>
              <a:cs typeface="Calibri"/>
            </a:endParaRPr>
          </a:p>
          <a:p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Läs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upp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det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som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 </a:t>
            </a:r>
            <a:r>
              <a:rPr lang="en-US" err="1">
                <a:solidFill>
                  <a:srgbClr val="1A1A1A"/>
                </a:solidFill>
                <a:ea typeface="Calibri"/>
                <a:cs typeface="Calibri"/>
              </a:rPr>
              <a:t>står</a:t>
            </a:r>
            <a:r>
              <a:rPr lang="en-US">
                <a:solidFill>
                  <a:srgbClr val="1A1A1A"/>
                </a:solidFill>
                <a:ea typeface="Calibri"/>
                <a:cs typeface="Calibri"/>
              </a:rPr>
              <a:t>. 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A3636F26-8B8C-16F8-45F7-AC780A4F3B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14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42463462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CF445B-2ACD-DD57-2856-EE0C84AE1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5BC457B3-086C-1379-4C50-266DCB9A33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74F586BC-2F32-CD3A-2F1B-91313AE23D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Ökad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trygghet</a:t>
            </a:r>
            <a:r>
              <a:rPr lang="en-US">
                <a:ea typeface="Calibri"/>
                <a:cs typeface="Calibri"/>
              </a:rPr>
              <a:t> I </a:t>
            </a:r>
            <a:r>
              <a:rPr lang="en-US" err="1">
                <a:ea typeface="Calibri"/>
                <a:cs typeface="Calibri"/>
              </a:rPr>
              <a:t>våra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bostadsområden</a:t>
            </a:r>
            <a:r>
              <a:rPr lang="en-US">
                <a:ea typeface="Calibri"/>
                <a:cs typeface="Calibri"/>
              </a:rPr>
              <a:t>- </a:t>
            </a:r>
            <a:r>
              <a:rPr lang="en-US" err="1">
                <a:ea typeface="Calibri"/>
                <a:cs typeface="Calibri"/>
              </a:rPr>
              <a:t>öka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hyresgästers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upplevda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trygghet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17D65F5F-EC40-65D2-FFEB-15032E359B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15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6206380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FAD19-7A22-DEC7-935D-CC2C4E2E32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>
            <a:extLst>
              <a:ext uri="{FF2B5EF4-FFF2-40B4-BE49-F238E27FC236}">
                <a16:creationId xmlns:a16="http://schemas.microsoft.com/office/drawing/2014/main" id="{8C353521-2A53-59C2-DF62-A66934E90B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>
            <a:extLst>
              <a:ext uri="{FF2B5EF4-FFF2-40B4-BE49-F238E27FC236}">
                <a16:creationId xmlns:a16="http://schemas.microsoft.com/office/drawing/2014/main" id="{FC6B3386-E98D-B1D9-0618-9874AEC33A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Läs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upp</a:t>
            </a:r>
            <a:r>
              <a:rPr lang="en-US">
                <a:ea typeface="Calibri"/>
                <a:cs typeface="Calibri"/>
              </a:rPr>
              <a:t> argument </a:t>
            </a:r>
            <a:r>
              <a:rPr lang="en-US" err="1">
                <a:ea typeface="Calibri"/>
                <a:cs typeface="Calibri"/>
              </a:rPr>
              <a:t>som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finns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på</a:t>
            </a:r>
            <a:r>
              <a:rPr lang="en-US">
                <a:ea typeface="Calibri"/>
                <a:cs typeface="Calibri"/>
              </a:rPr>
              <a:t> slide</a:t>
            </a:r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067AC262-5C02-DA94-B8BA-32504FE6AA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4BDBF-9BF1-4E10-A932-3550F81E3DB0}" type="slidenum">
              <a:rPr lang="sv-SE" smtClean="0"/>
              <a:t>16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282474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rtsida (animiera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ildobjekt 4">
            <a:extLst>
              <a:ext uri="{FF2B5EF4-FFF2-40B4-BE49-F238E27FC236}">
                <a16:creationId xmlns:a16="http://schemas.microsoft.com/office/drawing/2014/main" id="{38EE0FA2-BCBA-40D3-A1DF-9C8572767EC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217422" cy="6858001"/>
          </a:xfrm>
          <a:prstGeom prst="rect">
            <a:avLst/>
          </a:prstGeom>
        </p:spPr>
      </p:pic>
      <p:pic>
        <p:nvPicPr>
          <p:cNvPr id="2" name="HGF_Reveal_2_compressed">
            <a:hlinkClick r:id="" action="ppaction://media"/>
            <a:extLst>
              <a:ext uri="{FF2B5EF4-FFF2-40B4-BE49-F238E27FC236}">
                <a16:creationId xmlns:a16="http://schemas.microsoft.com/office/drawing/2014/main" id="{E8DA3F2C-91CA-4809-AE5A-1D687F5AFAC1}"/>
              </a:ext>
            </a:extLst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217422" cy="687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41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rtsida (fast bil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ildobjekt 6" descr="En bild som visar text&#10;&#10;Automatiskt genererad beskrivning">
            <a:extLst>
              <a:ext uri="{FF2B5EF4-FFF2-40B4-BE49-F238E27FC236}">
                <a16:creationId xmlns:a16="http://schemas.microsoft.com/office/drawing/2014/main" id="{26B433A6-55DE-41B3-95D9-00E658E017D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371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Rubrikbild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Bildobjekt 18">
            <a:extLst>
              <a:ext uri="{FF2B5EF4-FFF2-40B4-BE49-F238E27FC236}">
                <a16:creationId xmlns:a16="http://schemas.microsoft.com/office/drawing/2014/main" id="{6A5129AD-5E40-47F7-89FE-CD4D9F55D25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42ADBA89-D916-4B4C-9C03-A8540C48DF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2133599"/>
            <a:ext cx="10296525" cy="2772033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C2586373-CD9C-4C19-B399-A9BB938DF45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5041557"/>
            <a:ext cx="10296524" cy="605542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  <p:sp>
        <p:nvSpPr>
          <p:cNvPr id="15" name="Platshållare för datum 14">
            <a:extLst>
              <a:ext uri="{FF2B5EF4-FFF2-40B4-BE49-F238E27FC236}">
                <a16:creationId xmlns:a16="http://schemas.microsoft.com/office/drawing/2014/main" id="{D5A93AF7-BFAD-460C-935B-A83C4C291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16" name="Platshållare för sidfot 15">
            <a:extLst>
              <a:ext uri="{FF2B5EF4-FFF2-40B4-BE49-F238E27FC236}">
                <a16:creationId xmlns:a16="http://schemas.microsoft.com/office/drawing/2014/main" id="{20399EC0-C1E2-407D-B694-374FB2C1C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1476" y="6360102"/>
            <a:ext cx="5175454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7" name="Platshållare för bildnummer 16">
            <a:extLst>
              <a:ext uri="{FF2B5EF4-FFF2-40B4-BE49-F238E27FC236}">
                <a16:creationId xmlns:a16="http://schemas.microsoft.com/office/drawing/2014/main" id="{5B4797A6-D585-4C1B-8F31-64634E7B6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5" name="Bildobjekt 4">
            <a:extLst>
              <a:ext uri="{FF2B5EF4-FFF2-40B4-BE49-F238E27FC236}">
                <a16:creationId xmlns:a16="http://schemas.microsoft.com/office/drawing/2014/main" id="{ECE2C66C-E8A0-40BC-9CB0-BB16E824F1E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75" y="443656"/>
            <a:ext cx="2755824" cy="37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612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bild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53" y="6360102"/>
            <a:ext cx="6437098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15" name="Bildobjekt 14">
            <a:extLst>
              <a:ext uri="{FF2B5EF4-FFF2-40B4-BE49-F238E27FC236}">
                <a16:creationId xmlns:a16="http://schemas.microsoft.com/office/drawing/2014/main" id="{B6B1142A-BB19-4A4B-9A2E-95AADAD1F08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33" y="443656"/>
            <a:ext cx="2760964" cy="374306"/>
          </a:xfrm>
          <a:prstGeom prst="rect">
            <a:avLst/>
          </a:prstGeom>
        </p:spPr>
      </p:pic>
      <p:sp>
        <p:nvSpPr>
          <p:cNvPr id="10" name="Rubrik 1">
            <a:extLst>
              <a:ext uri="{FF2B5EF4-FFF2-40B4-BE49-F238E27FC236}">
                <a16:creationId xmlns:a16="http://schemas.microsoft.com/office/drawing/2014/main" id="{4401FF53-A32A-43EC-BE61-480F780BD08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2133599"/>
            <a:ext cx="10296525" cy="2772033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12" name="Underrubrik 2">
            <a:extLst>
              <a:ext uri="{FF2B5EF4-FFF2-40B4-BE49-F238E27FC236}">
                <a16:creationId xmlns:a16="http://schemas.microsoft.com/office/drawing/2014/main" id="{35D73787-2775-4AAF-9779-006539FFDCE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5041557"/>
            <a:ext cx="10296524" cy="605542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</p:spTree>
    <p:extLst>
      <p:ext uri="{BB962C8B-B14F-4D97-AF65-F5344CB8AC3E}">
        <p14:creationId xmlns:p14="http://schemas.microsoft.com/office/powerpoint/2010/main" val="3094022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bild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1475" y="6360102"/>
            <a:ext cx="6443276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16" name="Bildobjekt 15">
            <a:extLst>
              <a:ext uri="{FF2B5EF4-FFF2-40B4-BE49-F238E27FC236}">
                <a16:creationId xmlns:a16="http://schemas.microsoft.com/office/drawing/2014/main" id="{06A998B2-6BC9-4E6E-B402-68DDFF449C5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33" y="443656"/>
            <a:ext cx="2760964" cy="374306"/>
          </a:xfrm>
          <a:prstGeom prst="rect">
            <a:avLst/>
          </a:prstGeom>
        </p:spPr>
      </p:pic>
      <p:sp>
        <p:nvSpPr>
          <p:cNvPr id="10" name="Rubrik 1">
            <a:extLst>
              <a:ext uri="{FF2B5EF4-FFF2-40B4-BE49-F238E27FC236}">
                <a16:creationId xmlns:a16="http://schemas.microsoft.com/office/drawing/2014/main" id="{ADD26DAB-B8F4-41CF-9F57-BFC079205FB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2133599"/>
            <a:ext cx="10296525" cy="2772033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12" name="Underrubrik 2">
            <a:extLst>
              <a:ext uri="{FF2B5EF4-FFF2-40B4-BE49-F238E27FC236}">
                <a16:creationId xmlns:a16="http://schemas.microsoft.com/office/drawing/2014/main" id="{4159C323-C766-4A14-ABED-301B47F721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5041557"/>
            <a:ext cx="10296524" cy="605542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</p:spTree>
    <p:extLst>
      <p:ext uri="{BB962C8B-B14F-4D97-AF65-F5344CB8AC3E}">
        <p14:creationId xmlns:p14="http://schemas.microsoft.com/office/powerpoint/2010/main" val="3000036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ång agenda (rö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C7775F13-D8AD-4EF0-90CF-9354071F96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728663"/>
            <a:ext cx="3579291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sp>
        <p:nvSpPr>
          <p:cNvPr id="10" name="Platshållare för text 8">
            <a:extLst>
              <a:ext uri="{FF2B5EF4-FFF2-40B4-BE49-F238E27FC236}">
                <a16:creationId xmlns:a16="http://schemas.microsoft.com/office/drawing/2014/main" id="{9D7A7FA3-86A5-4037-BE4A-B2E3BE7A384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250913" y="728663"/>
            <a:ext cx="3578400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sp>
        <p:nvSpPr>
          <p:cNvPr id="12" name="Platshållare för text 8">
            <a:extLst>
              <a:ext uri="{FF2B5EF4-FFF2-40B4-BE49-F238E27FC236}">
                <a16:creationId xmlns:a16="http://schemas.microsoft.com/office/drawing/2014/main" id="{C8F57A18-8E65-4D3A-9FE3-F38F6301FC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2125" y="728663"/>
            <a:ext cx="3578400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pic>
        <p:nvPicPr>
          <p:cNvPr id="13" name="Bildobjekt 12">
            <a:extLst>
              <a:ext uri="{FF2B5EF4-FFF2-40B4-BE49-F238E27FC236}">
                <a16:creationId xmlns:a16="http://schemas.microsoft.com/office/drawing/2014/main" id="{22321007-6555-47E4-9450-62684BC3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492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ång agenda (blå)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C7775F13-D8AD-4EF0-90CF-9354071F96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728663"/>
            <a:ext cx="3579291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sp>
        <p:nvSpPr>
          <p:cNvPr id="10" name="Platshållare för text 8">
            <a:extLst>
              <a:ext uri="{FF2B5EF4-FFF2-40B4-BE49-F238E27FC236}">
                <a16:creationId xmlns:a16="http://schemas.microsoft.com/office/drawing/2014/main" id="{9D7A7FA3-86A5-4037-BE4A-B2E3BE7A384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250913" y="728663"/>
            <a:ext cx="3578400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sp>
        <p:nvSpPr>
          <p:cNvPr id="12" name="Platshållare för text 8">
            <a:extLst>
              <a:ext uri="{FF2B5EF4-FFF2-40B4-BE49-F238E27FC236}">
                <a16:creationId xmlns:a16="http://schemas.microsoft.com/office/drawing/2014/main" id="{C8F57A18-8E65-4D3A-9FE3-F38F6301FC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2125" y="728663"/>
            <a:ext cx="3578400" cy="518477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kap. nr och text</a:t>
            </a:r>
          </a:p>
        </p:txBody>
      </p:sp>
      <p:pic>
        <p:nvPicPr>
          <p:cNvPr id="14" name="Bildobjekt 13">
            <a:extLst>
              <a:ext uri="{FF2B5EF4-FFF2-40B4-BE49-F238E27FC236}">
                <a16:creationId xmlns:a16="http://schemas.microsoft.com/office/drawing/2014/main" id="{E44F61D4-B7DC-4C0C-B0D3-2A033356C4B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15" y="6361396"/>
            <a:ext cx="1271952" cy="17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785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apitelsi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Icon&#10;&#10;Description automatically generated">
            <a:extLst>
              <a:ext uri="{FF2B5EF4-FFF2-40B4-BE49-F238E27FC236}">
                <a16:creationId xmlns:a16="http://schemas.microsoft.com/office/drawing/2014/main" id="{41F4B466-20A2-4689-A253-E0DCCB1FDD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10" name="Rubrik 1">
            <a:extLst>
              <a:ext uri="{FF2B5EF4-FFF2-40B4-BE49-F238E27FC236}">
                <a16:creationId xmlns:a16="http://schemas.microsoft.com/office/drawing/2014/main" id="{4401FF53-A32A-43EC-BE61-480F780BD08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728663"/>
            <a:ext cx="10296525" cy="2700337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12" name="Underrubrik 2">
            <a:extLst>
              <a:ext uri="{FF2B5EF4-FFF2-40B4-BE49-F238E27FC236}">
                <a16:creationId xmlns:a16="http://schemas.microsoft.com/office/drawing/2014/main" id="{35D73787-2775-4AAF-9779-006539FFDCE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3630706"/>
            <a:ext cx="10296524" cy="2016393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0C15E57D-79C3-4D9B-8C8B-9AD93F48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B25E9F3F-405F-4C63-A454-1D7FDE2F9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0D1D0BD0-E16D-4AD0-8E2B-40382BEC6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29159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ellansida (rö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16" name="Platshållare för sidfot 4">
            <a:extLst>
              <a:ext uri="{FF2B5EF4-FFF2-40B4-BE49-F238E27FC236}">
                <a16:creationId xmlns:a16="http://schemas.microsoft.com/office/drawing/2014/main" id="{B7DB9F1F-D002-45DE-8D06-E6039B0F9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4485502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9" name="Rubrik 1">
            <a:extLst>
              <a:ext uri="{FF2B5EF4-FFF2-40B4-BE49-F238E27FC236}">
                <a16:creationId xmlns:a16="http://schemas.microsoft.com/office/drawing/2014/main" id="{09A48F58-8EAE-4815-8741-D459077EDD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728663"/>
            <a:ext cx="10296525" cy="2700337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13" name="Underrubrik 2">
            <a:extLst>
              <a:ext uri="{FF2B5EF4-FFF2-40B4-BE49-F238E27FC236}">
                <a16:creationId xmlns:a16="http://schemas.microsoft.com/office/drawing/2014/main" id="{28C89DDA-7E1F-4653-9ABD-CF552E6B29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3630706"/>
            <a:ext cx="10296524" cy="2016393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</p:spTree>
    <p:extLst>
      <p:ext uri="{BB962C8B-B14F-4D97-AF65-F5344CB8AC3E}">
        <p14:creationId xmlns:p14="http://schemas.microsoft.com/office/powerpoint/2010/main" val="638215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ellansida (blå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FEDA9CF-335B-475D-AA13-E6A7F7A1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44838F94-290D-4A5D-8FF5-F17844FB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C55AE1D-723B-4FD6-A068-ACA087E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8" name="Rubrik 1">
            <a:extLst>
              <a:ext uri="{FF2B5EF4-FFF2-40B4-BE49-F238E27FC236}">
                <a16:creationId xmlns:a16="http://schemas.microsoft.com/office/drawing/2014/main" id="{A7003F5D-FD22-4D60-8FC6-EC6A7845160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728663"/>
            <a:ext cx="10296525" cy="2700337"/>
          </a:xfrm>
        </p:spPr>
        <p:txBody>
          <a:bodyPr anchor="b">
            <a:noAutofit/>
          </a:bodyPr>
          <a:lstStyle>
            <a:lvl1pPr algn="l">
              <a:lnSpc>
                <a:spcPct val="89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rubrik</a:t>
            </a:r>
          </a:p>
        </p:txBody>
      </p:sp>
      <p:sp>
        <p:nvSpPr>
          <p:cNvPr id="9" name="Underrubrik 2">
            <a:extLst>
              <a:ext uri="{FF2B5EF4-FFF2-40B4-BE49-F238E27FC236}">
                <a16:creationId xmlns:a16="http://schemas.microsoft.com/office/drawing/2014/main" id="{CEECF573-70BB-4C93-9A1C-7B93FE6246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3630706"/>
            <a:ext cx="10296524" cy="2016393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</p:spTree>
    <p:extLst>
      <p:ext uri="{BB962C8B-B14F-4D97-AF65-F5344CB8AC3E}">
        <p14:creationId xmlns:p14="http://schemas.microsoft.com/office/powerpoint/2010/main" val="1801205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innehå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598165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Rubrik och två innehållsdelar (blå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5538787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7" name="Platshållare för innehåll 2">
            <a:extLst>
              <a:ext uri="{FF2B5EF4-FFF2-40B4-BE49-F238E27FC236}">
                <a16:creationId xmlns:a16="http://schemas.microsoft.com/office/drawing/2014/main" id="{03C964F8-4E49-4F80-BFA8-63DE84588FD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738" y="2349500"/>
            <a:ext cx="5538790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1800536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Endast rub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DFCE5870-7FBC-4F0C-A3E5-5334357DF1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sv-SE"/>
              <a:t>Klicka för att skriv in en rubrik</a:t>
            </a:r>
          </a:p>
        </p:txBody>
      </p:sp>
      <p:sp>
        <p:nvSpPr>
          <p:cNvPr id="3" name="Platshållare för datum 2">
            <a:extLst>
              <a:ext uri="{FF2B5EF4-FFF2-40B4-BE49-F238E27FC236}">
                <a16:creationId xmlns:a16="http://schemas.microsoft.com/office/drawing/2014/main" id="{CF415ECD-2E03-4C69-9113-C691C3E31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4" name="Platshållare för sidfot 3">
            <a:extLst>
              <a:ext uri="{FF2B5EF4-FFF2-40B4-BE49-F238E27FC236}">
                <a16:creationId xmlns:a16="http://schemas.microsoft.com/office/drawing/2014/main" id="{2A7E4D9A-9D73-44EC-A382-4E8E425DE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5" name="Platshållare för bildnummer 4">
            <a:extLst>
              <a:ext uri="{FF2B5EF4-FFF2-40B4-BE49-F238E27FC236}">
                <a16:creationId xmlns:a16="http://schemas.microsoft.com/office/drawing/2014/main" id="{85197CAD-F4FF-4444-99EA-55A2C344D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33591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077EF2F9-905E-4464-AFE5-67FCE5AAA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9EFE7C96-5D4D-4B69-8EC7-1A724FBA6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CE987447-7CFD-4B3A-920B-3E5F3BB2D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037102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 och Innehåll (blå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FEDA9CF-335B-475D-AA13-E6A7F7A1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44838F94-290D-4A5D-8FF5-F17844FB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C55AE1D-723B-4FD6-A068-ACA087E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Rubrik 1">
            <a:extLst>
              <a:ext uri="{FF2B5EF4-FFF2-40B4-BE49-F238E27FC236}">
                <a16:creationId xmlns:a16="http://schemas.microsoft.com/office/drawing/2014/main" id="{08CF7029-C7A2-40D5-AF77-B17CF971EB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11449050" cy="1404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11" name="Platshållare för innehåll 2">
            <a:extLst>
              <a:ext uri="{FF2B5EF4-FFF2-40B4-BE49-F238E27FC236}">
                <a16:creationId xmlns:a16="http://schemas.microsoft.com/office/drawing/2014/main" id="{264749A3-C87E-45A4-8D1F-5978ADB230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11449050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2860178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 och två innehållsdelar (blå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FEDA9CF-335B-475D-AA13-E6A7F7A1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44838F94-290D-4A5D-8FF5-F17844FB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C55AE1D-723B-4FD6-A068-ACA087E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8" name="Rubrik 1">
            <a:extLst>
              <a:ext uri="{FF2B5EF4-FFF2-40B4-BE49-F238E27FC236}">
                <a16:creationId xmlns:a16="http://schemas.microsoft.com/office/drawing/2014/main" id="{18F9248C-72A2-4904-9FB3-2DBF5CAF1D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11449050" cy="1404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BC34877A-53BB-4902-A9BD-F59F87C1F4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5538787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03E44294-5FFB-402E-9EBE-BABBBB35E843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738" y="2349500"/>
            <a:ext cx="5538790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3140737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 och Innehåll (rö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FEDA9CF-335B-475D-AA13-E6A7F7A1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44838F94-290D-4A5D-8FF5-F17844FB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C55AE1D-723B-4FD6-A068-ACA087E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Rubrik 1">
            <a:extLst>
              <a:ext uri="{FF2B5EF4-FFF2-40B4-BE49-F238E27FC236}">
                <a16:creationId xmlns:a16="http://schemas.microsoft.com/office/drawing/2014/main" id="{08CF7029-C7A2-40D5-AF77-B17CF971EB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11449050" cy="1404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11" name="Platshållare för innehåll 2">
            <a:extLst>
              <a:ext uri="{FF2B5EF4-FFF2-40B4-BE49-F238E27FC236}">
                <a16:creationId xmlns:a16="http://schemas.microsoft.com/office/drawing/2014/main" id="{264749A3-C87E-45A4-8D1F-5978ADB230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11449050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36844574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 och två innehållsdelar (röd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objekt 13">
            <a:extLst>
              <a:ext uri="{FF2B5EF4-FFF2-40B4-BE49-F238E27FC236}">
                <a16:creationId xmlns:a16="http://schemas.microsoft.com/office/drawing/2014/main" id="{ACBEDED9-ECA7-474C-92F5-4294BBBA3C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2" name="Platshållare för datum 1">
            <a:extLst>
              <a:ext uri="{FF2B5EF4-FFF2-40B4-BE49-F238E27FC236}">
                <a16:creationId xmlns:a16="http://schemas.microsoft.com/office/drawing/2014/main" id="{AFEDA9CF-335B-475D-AA13-E6A7F7A1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3" name="Platshållare för sidfot 2">
            <a:extLst>
              <a:ext uri="{FF2B5EF4-FFF2-40B4-BE49-F238E27FC236}">
                <a16:creationId xmlns:a16="http://schemas.microsoft.com/office/drawing/2014/main" id="{44838F94-290D-4A5D-8FF5-F17844FB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4" name="Platshållare för bildnummer 3">
            <a:extLst>
              <a:ext uri="{FF2B5EF4-FFF2-40B4-BE49-F238E27FC236}">
                <a16:creationId xmlns:a16="http://schemas.microsoft.com/office/drawing/2014/main" id="{6C55AE1D-723B-4FD6-A068-ACA087E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8" name="Rubrik 1">
            <a:extLst>
              <a:ext uri="{FF2B5EF4-FFF2-40B4-BE49-F238E27FC236}">
                <a16:creationId xmlns:a16="http://schemas.microsoft.com/office/drawing/2014/main" id="{18F9248C-72A2-4904-9FB3-2DBF5CAF1D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11449050" cy="1404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BC34877A-53BB-4902-A9BD-F59F87C1F4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5538787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03E44294-5FFB-402E-9EBE-BABBBB35E843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738" y="2349500"/>
            <a:ext cx="5538790" cy="356393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22010283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Innehåll (rosa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784435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två innehållsdelar (rosa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5538787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7" name="Platshållare för innehåll 2">
            <a:extLst>
              <a:ext uri="{FF2B5EF4-FFF2-40B4-BE49-F238E27FC236}">
                <a16:creationId xmlns:a16="http://schemas.microsoft.com/office/drawing/2014/main" id="{03C964F8-4E49-4F80-BFA8-63DE84588FD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738" y="2349500"/>
            <a:ext cx="5538790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33682590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Innehåll (ljusblå)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2789620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två innehållsdelar (ljusblå)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B527AB9-9401-4451-892D-F370A551B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6CDC0D20-1470-432D-9945-492E6C5EDF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1475" y="2349500"/>
            <a:ext cx="5538787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7" name="Platshållare för innehåll 2">
            <a:extLst>
              <a:ext uri="{FF2B5EF4-FFF2-40B4-BE49-F238E27FC236}">
                <a16:creationId xmlns:a16="http://schemas.microsoft.com/office/drawing/2014/main" id="{03C964F8-4E49-4F80-BFA8-63DE84588FD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738" y="2349500"/>
            <a:ext cx="5538790" cy="3563937"/>
          </a:xfrm>
        </p:spPr>
        <p:txBody>
          <a:bodyPr/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15295399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, text och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tshållare för bild 11">
            <a:extLst>
              <a:ext uri="{FF2B5EF4-FFF2-40B4-BE49-F238E27FC236}">
                <a16:creationId xmlns:a16="http://schemas.microsoft.com/office/drawing/2014/main" id="{387DF25E-07DA-4D1C-AED1-418D0E0AC7D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6413"/>
          </a:xfrm>
          <a:solidFill>
            <a:schemeClr val="bg1">
              <a:lumMod val="7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3395276" cy="180975"/>
          </a:xfrm>
        </p:spPr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349500"/>
            <a:ext cx="5353050" cy="35639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accent4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8" name="Rubrik 7">
            <a:extLst>
              <a:ext uri="{FF2B5EF4-FFF2-40B4-BE49-F238E27FC236}">
                <a16:creationId xmlns:a16="http://schemas.microsoft.com/office/drawing/2014/main" id="{5D6A0290-4EE2-4846-BC95-37799A0FBB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5353050" cy="1404937"/>
          </a:xfrm>
        </p:spPr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</p:spTree>
    <p:extLst>
      <p:ext uri="{BB962C8B-B14F-4D97-AF65-F5344CB8AC3E}">
        <p14:creationId xmlns:p14="http://schemas.microsoft.com/office/powerpoint/2010/main" val="28697637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ubrik, text och bild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tshållare för bild 11">
            <a:extLst>
              <a:ext uri="{FF2B5EF4-FFF2-40B4-BE49-F238E27FC236}">
                <a16:creationId xmlns:a16="http://schemas.microsoft.com/office/drawing/2014/main" id="{387DF25E-07DA-4D1C-AED1-418D0E0AC7D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6413"/>
          </a:xfrm>
          <a:solidFill>
            <a:schemeClr val="bg1">
              <a:lumMod val="7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3395276" cy="180975"/>
          </a:xfrm>
        </p:spPr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349500"/>
            <a:ext cx="5353050" cy="35639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8" name="Rubrik 7">
            <a:extLst>
              <a:ext uri="{FF2B5EF4-FFF2-40B4-BE49-F238E27FC236}">
                <a16:creationId xmlns:a16="http://schemas.microsoft.com/office/drawing/2014/main" id="{E581AF00-2E93-4A90-8E75-6B6A3F7BD5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5353050" cy="1404937"/>
          </a:xfrm>
        </p:spPr>
        <p:txBody>
          <a:bodyPr/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</p:spTree>
    <p:extLst>
      <p:ext uri="{BB962C8B-B14F-4D97-AF65-F5344CB8AC3E}">
        <p14:creationId xmlns:p14="http://schemas.microsoft.com/office/powerpoint/2010/main" val="1960986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, underrubrik och bild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tshållare för bild 11">
            <a:extLst>
              <a:ext uri="{FF2B5EF4-FFF2-40B4-BE49-F238E27FC236}">
                <a16:creationId xmlns:a16="http://schemas.microsoft.com/office/drawing/2014/main" id="{387DF25E-07DA-4D1C-AED1-418D0E0AC7D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6413"/>
          </a:xfrm>
          <a:solidFill>
            <a:schemeClr val="bg1">
              <a:lumMod val="7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3395276" cy="180975"/>
          </a:xfrm>
        </p:spPr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Underrubrik 2">
            <a:extLst>
              <a:ext uri="{FF2B5EF4-FFF2-40B4-BE49-F238E27FC236}">
                <a16:creationId xmlns:a16="http://schemas.microsoft.com/office/drawing/2014/main" id="{D2D25527-B589-486B-916B-CB03258550E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2649600"/>
            <a:ext cx="5353050" cy="2934222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  <p:sp>
        <p:nvSpPr>
          <p:cNvPr id="11" name="Rubrik 1">
            <a:extLst>
              <a:ext uri="{FF2B5EF4-FFF2-40B4-BE49-F238E27FC236}">
                <a16:creationId xmlns:a16="http://schemas.microsoft.com/office/drawing/2014/main" id="{AD9397B5-177A-42F1-90C4-DA14CD76DA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4" y="728663"/>
            <a:ext cx="5353051" cy="1620838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sv-SE"/>
              <a:t>Klicka för rubrik</a:t>
            </a:r>
          </a:p>
        </p:txBody>
      </p:sp>
    </p:spTree>
    <p:extLst>
      <p:ext uri="{BB962C8B-B14F-4D97-AF65-F5344CB8AC3E}">
        <p14:creationId xmlns:p14="http://schemas.microsoft.com/office/powerpoint/2010/main" val="19394745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och bild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tshållare för bild 11">
            <a:extLst>
              <a:ext uri="{FF2B5EF4-FFF2-40B4-BE49-F238E27FC236}">
                <a16:creationId xmlns:a16="http://schemas.microsoft.com/office/drawing/2014/main" id="{387DF25E-07DA-4D1C-AED1-418D0E0AC7D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280672" y="0"/>
            <a:ext cx="8911329" cy="6858000"/>
          </a:xfrm>
          <a:solidFill>
            <a:schemeClr val="bg1">
              <a:lumMod val="7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47552" y="6351728"/>
            <a:ext cx="4485502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728663"/>
            <a:ext cx="2385685" cy="5184775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C34D767F-AA18-49AA-8EE6-F47200C4D9C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089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95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ld och tex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ktangel 9">
            <a:extLst>
              <a:ext uri="{FF2B5EF4-FFF2-40B4-BE49-F238E27FC236}">
                <a16:creationId xmlns:a16="http://schemas.microsoft.com/office/drawing/2014/main" id="{2AEBE4B4-A449-4E69-8E5F-96AA558A8D84}"/>
              </a:ext>
            </a:extLst>
          </p:cNvPr>
          <p:cNvSpPr/>
          <p:nvPr userDrawn="1"/>
        </p:nvSpPr>
        <p:spPr>
          <a:xfrm>
            <a:off x="0" y="49426"/>
            <a:ext cx="6023919" cy="68085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18" name="Platshållare för bild 17">
            <a:extLst>
              <a:ext uri="{FF2B5EF4-FFF2-40B4-BE49-F238E27FC236}">
                <a16:creationId xmlns:a16="http://schemas.microsoft.com/office/drawing/2014/main" id="{C888CDFD-AE8C-47DB-A22A-144158BDE6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095999" cy="6857999"/>
          </a:xfrm>
          <a:custGeom>
            <a:avLst/>
            <a:gdLst>
              <a:gd name="connsiteX0" fmla="*/ 1557995 w 6095999"/>
              <a:gd name="connsiteY0" fmla="*/ 6440041 h 6857999"/>
              <a:gd name="connsiteX1" fmla="*/ 1575830 w 6095999"/>
              <a:gd name="connsiteY1" fmla="*/ 6454626 h 6857999"/>
              <a:gd name="connsiteX2" fmla="*/ 1540318 w 6095999"/>
              <a:gd name="connsiteY2" fmla="*/ 6454626 h 6857999"/>
              <a:gd name="connsiteX3" fmla="*/ 1557995 w 6095999"/>
              <a:gd name="connsiteY3" fmla="*/ 6440041 h 6857999"/>
              <a:gd name="connsiteX4" fmla="*/ 1491094 w 6095999"/>
              <a:gd name="connsiteY4" fmla="*/ 6440041 h 6857999"/>
              <a:gd name="connsiteX5" fmla="*/ 1510673 w 6095999"/>
              <a:gd name="connsiteY5" fmla="*/ 6460650 h 6857999"/>
              <a:gd name="connsiteX6" fmla="*/ 1491094 w 6095999"/>
              <a:gd name="connsiteY6" fmla="*/ 6479753 h 6857999"/>
              <a:gd name="connsiteX7" fmla="*/ 1471991 w 6095999"/>
              <a:gd name="connsiteY7" fmla="*/ 6460650 h 6857999"/>
              <a:gd name="connsiteX8" fmla="*/ 1491094 w 6095999"/>
              <a:gd name="connsiteY8" fmla="*/ 6440041 h 6857999"/>
              <a:gd name="connsiteX9" fmla="*/ 1277472 w 6095999"/>
              <a:gd name="connsiteY9" fmla="*/ 6440041 h 6857999"/>
              <a:gd name="connsiteX10" fmla="*/ 1295307 w 6095999"/>
              <a:gd name="connsiteY10" fmla="*/ 6454626 h 6857999"/>
              <a:gd name="connsiteX11" fmla="*/ 1259796 w 6095999"/>
              <a:gd name="connsiteY11" fmla="*/ 6454626 h 6857999"/>
              <a:gd name="connsiteX12" fmla="*/ 1277472 w 6095999"/>
              <a:gd name="connsiteY12" fmla="*/ 6440041 h 6857999"/>
              <a:gd name="connsiteX13" fmla="*/ 1176329 w 6095999"/>
              <a:gd name="connsiteY13" fmla="*/ 6440041 h 6857999"/>
              <a:gd name="connsiteX14" fmla="*/ 1196621 w 6095999"/>
              <a:gd name="connsiteY14" fmla="*/ 6460650 h 6857999"/>
              <a:gd name="connsiteX15" fmla="*/ 1176329 w 6095999"/>
              <a:gd name="connsiteY15" fmla="*/ 6481418 h 6857999"/>
              <a:gd name="connsiteX16" fmla="*/ 1156195 w 6095999"/>
              <a:gd name="connsiteY16" fmla="*/ 6460650 h 6857999"/>
              <a:gd name="connsiteX17" fmla="*/ 1176329 w 6095999"/>
              <a:gd name="connsiteY17" fmla="*/ 6440041 h 6857999"/>
              <a:gd name="connsiteX18" fmla="*/ 974676 w 6095999"/>
              <a:gd name="connsiteY18" fmla="*/ 6440041 h 6857999"/>
              <a:gd name="connsiteX19" fmla="*/ 994968 w 6095999"/>
              <a:gd name="connsiteY19" fmla="*/ 6460650 h 6857999"/>
              <a:gd name="connsiteX20" fmla="*/ 974676 w 6095999"/>
              <a:gd name="connsiteY20" fmla="*/ 6481418 h 6857999"/>
              <a:gd name="connsiteX21" fmla="*/ 954384 w 6095999"/>
              <a:gd name="connsiteY21" fmla="*/ 6460650 h 6857999"/>
              <a:gd name="connsiteX22" fmla="*/ 974676 w 6095999"/>
              <a:gd name="connsiteY22" fmla="*/ 6440041 h 6857999"/>
              <a:gd name="connsiteX23" fmla="*/ 905715 w 6095999"/>
              <a:gd name="connsiteY23" fmla="*/ 6440041 h 6857999"/>
              <a:gd name="connsiteX24" fmla="*/ 925293 w 6095999"/>
              <a:gd name="connsiteY24" fmla="*/ 6460650 h 6857999"/>
              <a:gd name="connsiteX25" fmla="*/ 905715 w 6095999"/>
              <a:gd name="connsiteY25" fmla="*/ 6479753 h 6857999"/>
              <a:gd name="connsiteX26" fmla="*/ 886612 w 6095999"/>
              <a:gd name="connsiteY26" fmla="*/ 6460650 h 6857999"/>
              <a:gd name="connsiteX27" fmla="*/ 905715 w 6095999"/>
              <a:gd name="connsiteY27" fmla="*/ 6440041 h 6857999"/>
              <a:gd name="connsiteX28" fmla="*/ 788401 w 6095999"/>
              <a:gd name="connsiteY28" fmla="*/ 6440041 h 6857999"/>
              <a:gd name="connsiteX29" fmla="*/ 806236 w 6095999"/>
              <a:gd name="connsiteY29" fmla="*/ 6454626 h 6857999"/>
              <a:gd name="connsiteX30" fmla="*/ 770725 w 6095999"/>
              <a:gd name="connsiteY30" fmla="*/ 6454626 h 6857999"/>
              <a:gd name="connsiteX31" fmla="*/ 788401 w 6095999"/>
              <a:gd name="connsiteY31" fmla="*/ 6440041 h 6857999"/>
              <a:gd name="connsiteX32" fmla="*/ 1378933 w 6095999"/>
              <a:gd name="connsiteY32" fmla="*/ 6431559 h 6857999"/>
              <a:gd name="connsiteX33" fmla="*/ 1378933 w 6095999"/>
              <a:gd name="connsiteY33" fmla="*/ 6489899 h 6857999"/>
              <a:gd name="connsiteX34" fmla="*/ 1389554 w 6095999"/>
              <a:gd name="connsiteY34" fmla="*/ 6489899 h 6857999"/>
              <a:gd name="connsiteX35" fmla="*/ 1389554 w 6095999"/>
              <a:gd name="connsiteY35" fmla="*/ 6431559 h 6857999"/>
              <a:gd name="connsiteX36" fmla="*/ 662368 w 6095999"/>
              <a:gd name="connsiteY36" fmla="*/ 6431559 h 6857999"/>
              <a:gd name="connsiteX37" fmla="*/ 662368 w 6095999"/>
              <a:gd name="connsiteY37" fmla="*/ 6465168 h 6857999"/>
              <a:gd name="connsiteX38" fmla="*/ 689001 w 6095999"/>
              <a:gd name="connsiteY38" fmla="*/ 6491485 h 6857999"/>
              <a:gd name="connsiteX39" fmla="*/ 705489 w 6095999"/>
              <a:gd name="connsiteY39" fmla="*/ 6485460 h 6857999"/>
              <a:gd name="connsiteX40" fmla="*/ 705489 w 6095999"/>
              <a:gd name="connsiteY40" fmla="*/ 6487997 h 6857999"/>
              <a:gd name="connsiteX41" fmla="*/ 686465 w 6095999"/>
              <a:gd name="connsiteY41" fmla="*/ 6506862 h 6857999"/>
              <a:gd name="connsiteX42" fmla="*/ 669106 w 6095999"/>
              <a:gd name="connsiteY42" fmla="*/ 6498302 h 6857999"/>
              <a:gd name="connsiteX43" fmla="*/ 660783 w 6095999"/>
              <a:gd name="connsiteY43" fmla="*/ 6504643 h 6857999"/>
              <a:gd name="connsiteX44" fmla="*/ 686861 w 6095999"/>
              <a:gd name="connsiteY44" fmla="*/ 6516929 h 6857999"/>
              <a:gd name="connsiteX45" fmla="*/ 716190 w 6095999"/>
              <a:gd name="connsiteY45" fmla="*/ 6486808 h 6857999"/>
              <a:gd name="connsiteX46" fmla="*/ 716190 w 6095999"/>
              <a:gd name="connsiteY46" fmla="*/ 6431559 h 6857999"/>
              <a:gd name="connsiteX47" fmla="*/ 705489 w 6095999"/>
              <a:gd name="connsiteY47" fmla="*/ 6431559 h 6857999"/>
              <a:gd name="connsiteX48" fmla="*/ 705489 w 6095999"/>
              <a:gd name="connsiteY48" fmla="*/ 6464930 h 6857999"/>
              <a:gd name="connsiteX49" fmla="*/ 689001 w 6095999"/>
              <a:gd name="connsiteY49" fmla="*/ 6481418 h 6857999"/>
              <a:gd name="connsiteX50" fmla="*/ 673148 w 6095999"/>
              <a:gd name="connsiteY50" fmla="*/ 6464296 h 6857999"/>
              <a:gd name="connsiteX51" fmla="*/ 673148 w 6095999"/>
              <a:gd name="connsiteY51" fmla="*/ 6431559 h 6857999"/>
              <a:gd name="connsiteX52" fmla="*/ 1040784 w 6095999"/>
              <a:gd name="connsiteY52" fmla="*/ 6430053 h 6857999"/>
              <a:gd name="connsiteX53" fmla="*/ 1019541 w 6095999"/>
              <a:gd name="connsiteY53" fmla="*/ 6448126 h 6857999"/>
              <a:gd name="connsiteX54" fmla="*/ 1033492 w 6095999"/>
              <a:gd name="connsiteY54" fmla="*/ 6463900 h 6857999"/>
              <a:gd name="connsiteX55" fmla="*/ 1044827 w 6095999"/>
              <a:gd name="connsiteY55" fmla="*/ 6466833 h 6857999"/>
              <a:gd name="connsiteX56" fmla="*/ 1054180 w 6095999"/>
              <a:gd name="connsiteY56" fmla="*/ 6473808 h 6857999"/>
              <a:gd name="connsiteX57" fmla="*/ 1041894 w 6095999"/>
              <a:gd name="connsiteY57" fmla="*/ 6481814 h 6857999"/>
              <a:gd name="connsiteX58" fmla="*/ 1026358 w 6095999"/>
              <a:gd name="connsiteY58" fmla="*/ 6475077 h 6857999"/>
              <a:gd name="connsiteX59" fmla="*/ 1017955 w 6095999"/>
              <a:gd name="connsiteY59" fmla="*/ 6480704 h 6857999"/>
              <a:gd name="connsiteX60" fmla="*/ 1042052 w 6095999"/>
              <a:gd name="connsiteY60" fmla="*/ 6491485 h 6857999"/>
              <a:gd name="connsiteX61" fmla="*/ 1064802 w 6095999"/>
              <a:gd name="connsiteY61" fmla="*/ 6473412 h 6857999"/>
              <a:gd name="connsiteX62" fmla="*/ 1049028 w 6095999"/>
              <a:gd name="connsiteY62" fmla="*/ 6456845 h 6857999"/>
              <a:gd name="connsiteX63" fmla="*/ 1036504 w 6095999"/>
              <a:gd name="connsiteY63" fmla="*/ 6453516 h 6857999"/>
              <a:gd name="connsiteX64" fmla="*/ 1030004 w 6095999"/>
              <a:gd name="connsiteY64" fmla="*/ 6447175 h 6857999"/>
              <a:gd name="connsiteX65" fmla="*/ 1040705 w 6095999"/>
              <a:gd name="connsiteY65" fmla="*/ 6439882 h 6857999"/>
              <a:gd name="connsiteX66" fmla="*/ 1054814 w 6095999"/>
              <a:gd name="connsiteY66" fmla="*/ 6446620 h 6857999"/>
              <a:gd name="connsiteX67" fmla="*/ 1063137 w 6095999"/>
              <a:gd name="connsiteY67" fmla="*/ 6440913 h 6857999"/>
              <a:gd name="connsiteX68" fmla="*/ 1040784 w 6095999"/>
              <a:gd name="connsiteY68" fmla="*/ 6430053 h 6857999"/>
              <a:gd name="connsiteX69" fmla="*/ 845869 w 6095999"/>
              <a:gd name="connsiteY69" fmla="*/ 6430053 h 6857999"/>
              <a:gd name="connsiteX70" fmla="*/ 824626 w 6095999"/>
              <a:gd name="connsiteY70" fmla="*/ 6448126 h 6857999"/>
              <a:gd name="connsiteX71" fmla="*/ 838576 w 6095999"/>
              <a:gd name="connsiteY71" fmla="*/ 6463900 h 6857999"/>
              <a:gd name="connsiteX72" fmla="*/ 849911 w 6095999"/>
              <a:gd name="connsiteY72" fmla="*/ 6466833 h 6857999"/>
              <a:gd name="connsiteX73" fmla="*/ 859265 w 6095999"/>
              <a:gd name="connsiteY73" fmla="*/ 6473808 h 6857999"/>
              <a:gd name="connsiteX74" fmla="*/ 846979 w 6095999"/>
              <a:gd name="connsiteY74" fmla="*/ 6481814 h 6857999"/>
              <a:gd name="connsiteX75" fmla="*/ 831443 w 6095999"/>
              <a:gd name="connsiteY75" fmla="*/ 6475077 h 6857999"/>
              <a:gd name="connsiteX76" fmla="*/ 823040 w 6095999"/>
              <a:gd name="connsiteY76" fmla="*/ 6480704 h 6857999"/>
              <a:gd name="connsiteX77" fmla="*/ 847137 w 6095999"/>
              <a:gd name="connsiteY77" fmla="*/ 6491485 h 6857999"/>
              <a:gd name="connsiteX78" fmla="*/ 869887 w 6095999"/>
              <a:gd name="connsiteY78" fmla="*/ 6473412 h 6857999"/>
              <a:gd name="connsiteX79" fmla="*/ 854113 w 6095999"/>
              <a:gd name="connsiteY79" fmla="*/ 6456845 h 6857999"/>
              <a:gd name="connsiteX80" fmla="*/ 841589 w 6095999"/>
              <a:gd name="connsiteY80" fmla="*/ 6453516 h 6857999"/>
              <a:gd name="connsiteX81" fmla="*/ 835089 w 6095999"/>
              <a:gd name="connsiteY81" fmla="*/ 6447175 h 6857999"/>
              <a:gd name="connsiteX82" fmla="*/ 845790 w 6095999"/>
              <a:gd name="connsiteY82" fmla="*/ 6439882 h 6857999"/>
              <a:gd name="connsiteX83" fmla="*/ 859899 w 6095999"/>
              <a:gd name="connsiteY83" fmla="*/ 6446620 h 6857999"/>
              <a:gd name="connsiteX84" fmla="*/ 868222 w 6095999"/>
              <a:gd name="connsiteY84" fmla="*/ 6440913 h 6857999"/>
              <a:gd name="connsiteX85" fmla="*/ 845869 w 6095999"/>
              <a:gd name="connsiteY85" fmla="*/ 6430053 h 6857999"/>
              <a:gd name="connsiteX86" fmla="*/ 1490936 w 6095999"/>
              <a:gd name="connsiteY86" fmla="*/ 6429974 h 6857999"/>
              <a:gd name="connsiteX87" fmla="*/ 1461290 w 6095999"/>
              <a:gd name="connsiteY87" fmla="*/ 6460412 h 6857999"/>
              <a:gd name="connsiteX88" fmla="*/ 1490936 w 6095999"/>
              <a:gd name="connsiteY88" fmla="*/ 6489899 h 6857999"/>
              <a:gd name="connsiteX89" fmla="*/ 1510673 w 6095999"/>
              <a:gd name="connsiteY89" fmla="*/ 6482607 h 6857999"/>
              <a:gd name="connsiteX90" fmla="*/ 1510673 w 6095999"/>
              <a:gd name="connsiteY90" fmla="*/ 6487918 h 6857999"/>
              <a:gd name="connsiteX91" fmla="*/ 1491411 w 6095999"/>
              <a:gd name="connsiteY91" fmla="*/ 6507021 h 6857999"/>
              <a:gd name="connsiteX92" fmla="*/ 1474131 w 6095999"/>
              <a:gd name="connsiteY92" fmla="*/ 6498302 h 6857999"/>
              <a:gd name="connsiteX93" fmla="*/ 1465650 w 6095999"/>
              <a:gd name="connsiteY93" fmla="*/ 6504643 h 6857999"/>
              <a:gd name="connsiteX94" fmla="*/ 1491887 w 6095999"/>
              <a:gd name="connsiteY94" fmla="*/ 6516929 h 6857999"/>
              <a:gd name="connsiteX95" fmla="*/ 1521215 w 6095999"/>
              <a:gd name="connsiteY95" fmla="*/ 6486808 h 6857999"/>
              <a:gd name="connsiteX96" fmla="*/ 1521215 w 6095999"/>
              <a:gd name="connsiteY96" fmla="*/ 6429974 h 6857999"/>
              <a:gd name="connsiteX97" fmla="*/ 1510673 w 6095999"/>
              <a:gd name="connsiteY97" fmla="*/ 6429974 h 6857999"/>
              <a:gd name="connsiteX98" fmla="*/ 1510673 w 6095999"/>
              <a:gd name="connsiteY98" fmla="*/ 6437187 h 6857999"/>
              <a:gd name="connsiteX99" fmla="*/ 1490936 w 6095999"/>
              <a:gd name="connsiteY99" fmla="*/ 6429974 h 6857999"/>
              <a:gd name="connsiteX100" fmla="*/ 1215407 w 6095999"/>
              <a:gd name="connsiteY100" fmla="*/ 6429974 h 6857999"/>
              <a:gd name="connsiteX101" fmla="*/ 1215407 w 6095999"/>
              <a:gd name="connsiteY101" fmla="*/ 6489899 h 6857999"/>
              <a:gd name="connsiteX102" fmla="*/ 1226108 w 6095999"/>
              <a:gd name="connsiteY102" fmla="*/ 6489899 h 6857999"/>
              <a:gd name="connsiteX103" fmla="*/ 1226108 w 6095999"/>
              <a:gd name="connsiteY103" fmla="*/ 6457559 h 6857999"/>
              <a:gd name="connsiteX104" fmla="*/ 1242120 w 6095999"/>
              <a:gd name="connsiteY104" fmla="*/ 6441071 h 6857999"/>
              <a:gd name="connsiteX105" fmla="*/ 1247351 w 6095999"/>
              <a:gd name="connsiteY105" fmla="*/ 6441626 h 6857999"/>
              <a:gd name="connsiteX106" fmla="*/ 1247351 w 6095999"/>
              <a:gd name="connsiteY106" fmla="*/ 6430450 h 6857999"/>
              <a:gd name="connsiteX107" fmla="*/ 1241882 w 6095999"/>
              <a:gd name="connsiteY107" fmla="*/ 6429974 h 6857999"/>
              <a:gd name="connsiteX108" fmla="*/ 1226108 w 6095999"/>
              <a:gd name="connsiteY108" fmla="*/ 6437029 h 6857999"/>
              <a:gd name="connsiteX109" fmla="*/ 1226108 w 6095999"/>
              <a:gd name="connsiteY109" fmla="*/ 6429974 h 6857999"/>
              <a:gd name="connsiteX110" fmla="*/ 1176329 w 6095999"/>
              <a:gd name="connsiteY110" fmla="*/ 6429974 h 6857999"/>
              <a:gd name="connsiteX111" fmla="*/ 1145494 w 6095999"/>
              <a:gd name="connsiteY111" fmla="*/ 6460809 h 6857999"/>
              <a:gd name="connsiteX112" fmla="*/ 1176329 w 6095999"/>
              <a:gd name="connsiteY112" fmla="*/ 6491564 h 6857999"/>
              <a:gd name="connsiteX113" fmla="*/ 1207322 w 6095999"/>
              <a:gd name="connsiteY113" fmla="*/ 6460809 h 6857999"/>
              <a:gd name="connsiteX114" fmla="*/ 1176329 w 6095999"/>
              <a:gd name="connsiteY114" fmla="*/ 6429974 h 6857999"/>
              <a:gd name="connsiteX115" fmla="*/ 905556 w 6095999"/>
              <a:gd name="connsiteY115" fmla="*/ 6429974 h 6857999"/>
              <a:gd name="connsiteX116" fmla="*/ 875911 w 6095999"/>
              <a:gd name="connsiteY116" fmla="*/ 6460412 h 6857999"/>
              <a:gd name="connsiteX117" fmla="*/ 905556 w 6095999"/>
              <a:gd name="connsiteY117" fmla="*/ 6489899 h 6857999"/>
              <a:gd name="connsiteX118" fmla="*/ 925293 w 6095999"/>
              <a:gd name="connsiteY118" fmla="*/ 6482607 h 6857999"/>
              <a:gd name="connsiteX119" fmla="*/ 925293 w 6095999"/>
              <a:gd name="connsiteY119" fmla="*/ 6487918 h 6857999"/>
              <a:gd name="connsiteX120" fmla="*/ 906032 w 6095999"/>
              <a:gd name="connsiteY120" fmla="*/ 6507021 h 6857999"/>
              <a:gd name="connsiteX121" fmla="*/ 888752 w 6095999"/>
              <a:gd name="connsiteY121" fmla="*/ 6498302 h 6857999"/>
              <a:gd name="connsiteX122" fmla="*/ 880270 w 6095999"/>
              <a:gd name="connsiteY122" fmla="*/ 6504643 h 6857999"/>
              <a:gd name="connsiteX123" fmla="*/ 906507 w 6095999"/>
              <a:gd name="connsiteY123" fmla="*/ 6516929 h 6857999"/>
              <a:gd name="connsiteX124" fmla="*/ 935836 w 6095999"/>
              <a:gd name="connsiteY124" fmla="*/ 6486808 h 6857999"/>
              <a:gd name="connsiteX125" fmla="*/ 935836 w 6095999"/>
              <a:gd name="connsiteY125" fmla="*/ 6429974 h 6857999"/>
              <a:gd name="connsiteX126" fmla="*/ 925293 w 6095999"/>
              <a:gd name="connsiteY126" fmla="*/ 6429974 h 6857999"/>
              <a:gd name="connsiteX127" fmla="*/ 925293 w 6095999"/>
              <a:gd name="connsiteY127" fmla="*/ 6437187 h 6857999"/>
              <a:gd name="connsiteX128" fmla="*/ 905556 w 6095999"/>
              <a:gd name="connsiteY128" fmla="*/ 6429974 h 6857999"/>
              <a:gd name="connsiteX129" fmla="*/ 725860 w 6095999"/>
              <a:gd name="connsiteY129" fmla="*/ 6429974 h 6857999"/>
              <a:gd name="connsiteX130" fmla="*/ 725860 w 6095999"/>
              <a:gd name="connsiteY130" fmla="*/ 6489899 h 6857999"/>
              <a:gd name="connsiteX131" fmla="*/ 736561 w 6095999"/>
              <a:gd name="connsiteY131" fmla="*/ 6489899 h 6857999"/>
              <a:gd name="connsiteX132" fmla="*/ 736561 w 6095999"/>
              <a:gd name="connsiteY132" fmla="*/ 6457559 h 6857999"/>
              <a:gd name="connsiteX133" fmla="*/ 752573 w 6095999"/>
              <a:gd name="connsiteY133" fmla="*/ 6441071 h 6857999"/>
              <a:gd name="connsiteX134" fmla="*/ 757804 w 6095999"/>
              <a:gd name="connsiteY134" fmla="*/ 6441626 h 6857999"/>
              <a:gd name="connsiteX135" fmla="*/ 757804 w 6095999"/>
              <a:gd name="connsiteY135" fmla="*/ 6430450 h 6857999"/>
              <a:gd name="connsiteX136" fmla="*/ 752335 w 6095999"/>
              <a:gd name="connsiteY136" fmla="*/ 6429974 h 6857999"/>
              <a:gd name="connsiteX137" fmla="*/ 736561 w 6095999"/>
              <a:gd name="connsiteY137" fmla="*/ 6437029 h 6857999"/>
              <a:gd name="connsiteX138" fmla="*/ 736561 w 6095999"/>
              <a:gd name="connsiteY138" fmla="*/ 6429974 h 6857999"/>
              <a:gd name="connsiteX139" fmla="*/ 1595091 w 6095999"/>
              <a:gd name="connsiteY139" fmla="*/ 6429895 h 6857999"/>
              <a:gd name="connsiteX140" fmla="*/ 1595091 w 6095999"/>
              <a:gd name="connsiteY140" fmla="*/ 6489899 h 6857999"/>
              <a:gd name="connsiteX141" fmla="*/ 1605792 w 6095999"/>
              <a:gd name="connsiteY141" fmla="*/ 6489899 h 6857999"/>
              <a:gd name="connsiteX142" fmla="*/ 1605792 w 6095999"/>
              <a:gd name="connsiteY142" fmla="*/ 6456845 h 6857999"/>
              <a:gd name="connsiteX143" fmla="*/ 1622279 w 6095999"/>
              <a:gd name="connsiteY143" fmla="*/ 6440279 h 6857999"/>
              <a:gd name="connsiteX144" fmla="*/ 1638370 w 6095999"/>
              <a:gd name="connsiteY144" fmla="*/ 6457559 h 6857999"/>
              <a:gd name="connsiteX145" fmla="*/ 1638370 w 6095999"/>
              <a:gd name="connsiteY145" fmla="*/ 6489899 h 6857999"/>
              <a:gd name="connsiteX146" fmla="*/ 1648913 w 6095999"/>
              <a:gd name="connsiteY146" fmla="*/ 6489899 h 6857999"/>
              <a:gd name="connsiteX147" fmla="*/ 1648913 w 6095999"/>
              <a:gd name="connsiteY147" fmla="*/ 6456132 h 6857999"/>
              <a:gd name="connsiteX148" fmla="*/ 1622359 w 6095999"/>
              <a:gd name="connsiteY148" fmla="*/ 6429895 h 6857999"/>
              <a:gd name="connsiteX149" fmla="*/ 1605792 w 6095999"/>
              <a:gd name="connsiteY149" fmla="*/ 6435919 h 6857999"/>
              <a:gd name="connsiteX150" fmla="*/ 1605792 w 6095999"/>
              <a:gd name="connsiteY150" fmla="*/ 6429895 h 6857999"/>
              <a:gd name="connsiteX151" fmla="*/ 1557995 w 6095999"/>
              <a:gd name="connsiteY151" fmla="*/ 6429895 h 6857999"/>
              <a:gd name="connsiteX152" fmla="*/ 1528904 w 6095999"/>
              <a:gd name="connsiteY152" fmla="*/ 6460967 h 6857999"/>
              <a:gd name="connsiteX153" fmla="*/ 1559897 w 6095999"/>
              <a:gd name="connsiteY153" fmla="*/ 6491485 h 6857999"/>
              <a:gd name="connsiteX154" fmla="*/ 1584390 w 6095999"/>
              <a:gd name="connsiteY154" fmla="*/ 6480150 h 6857999"/>
              <a:gd name="connsiteX155" fmla="*/ 1576384 w 6095999"/>
              <a:gd name="connsiteY155" fmla="*/ 6473808 h 6857999"/>
              <a:gd name="connsiteX156" fmla="*/ 1559263 w 6095999"/>
              <a:gd name="connsiteY156" fmla="*/ 6481497 h 6857999"/>
              <a:gd name="connsiteX157" fmla="*/ 1539922 w 6095999"/>
              <a:gd name="connsiteY157" fmla="*/ 6464455 h 6857999"/>
              <a:gd name="connsiteX158" fmla="*/ 1587085 w 6095999"/>
              <a:gd name="connsiteY158" fmla="*/ 6464455 h 6857999"/>
              <a:gd name="connsiteX159" fmla="*/ 1587244 w 6095999"/>
              <a:gd name="connsiteY159" fmla="*/ 6460412 h 6857999"/>
              <a:gd name="connsiteX160" fmla="*/ 1557995 w 6095999"/>
              <a:gd name="connsiteY160" fmla="*/ 6429895 h 6857999"/>
              <a:gd name="connsiteX161" fmla="*/ 1399780 w 6095999"/>
              <a:gd name="connsiteY161" fmla="*/ 6429895 h 6857999"/>
              <a:gd name="connsiteX162" fmla="*/ 1399780 w 6095999"/>
              <a:gd name="connsiteY162" fmla="*/ 6489899 h 6857999"/>
              <a:gd name="connsiteX163" fmla="*/ 1410481 w 6095999"/>
              <a:gd name="connsiteY163" fmla="*/ 6489899 h 6857999"/>
              <a:gd name="connsiteX164" fmla="*/ 1410481 w 6095999"/>
              <a:gd name="connsiteY164" fmla="*/ 6456845 h 6857999"/>
              <a:gd name="connsiteX165" fmla="*/ 1426968 w 6095999"/>
              <a:gd name="connsiteY165" fmla="*/ 6440279 h 6857999"/>
              <a:gd name="connsiteX166" fmla="*/ 1443059 w 6095999"/>
              <a:gd name="connsiteY166" fmla="*/ 6457559 h 6857999"/>
              <a:gd name="connsiteX167" fmla="*/ 1443059 w 6095999"/>
              <a:gd name="connsiteY167" fmla="*/ 6489899 h 6857999"/>
              <a:gd name="connsiteX168" fmla="*/ 1453601 w 6095999"/>
              <a:gd name="connsiteY168" fmla="*/ 6489899 h 6857999"/>
              <a:gd name="connsiteX169" fmla="*/ 1453601 w 6095999"/>
              <a:gd name="connsiteY169" fmla="*/ 6456132 h 6857999"/>
              <a:gd name="connsiteX170" fmla="*/ 1427047 w 6095999"/>
              <a:gd name="connsiteY170" fmla="*/ 6429895 h 6857999"/>
              <a:gd name="connsiteX171" fmla="*/ 1410481 w 6095999"/>
              <a:gd name="connsiteY171" fmla="*/ 6435919 h 6857999"/>
              <a:gd name="connsiteX172" fmla="*/ 1410481 w 6095999"/>
              <a:gd name="connsiteY172" fmla="*/ 6429895 h 6857999"/>
              <a:gd name="connsiteX173" fmla="*/ 1314569 w 6095999"/>
              <a:gd name="connsiteY173" fmla="*/ 6429895 h 6857999"/>
              <a:gd name="connsiteX174" fmla="*/ 1314569 w 6095999"/>
              <a:gd name="connsiteY174" fmla="*/ 6489899 h 6857999"/>
              <a:gd name="connsiteX175" fmla="*/ 1325270 w 6095999"/>
              <a:gd name="connsiteY175" fmla="*/ 6489899 h 6857999"/>
              <a:gd name="connsiteX176" fmla="*/ 1325270 w 6095999"/>
              <a:gd name="connsiteY176" fmla="*/ 6456845 h 6857999"/>
              <a:gd name="connsiteX177" fmla="*/ 1341757 w 6095999"/>
              <a:gd name="connsiteY177" fmla="*/ 6440279 h 6857999"/>
              <a:gd name="connsiteX178" fmla="*/ 1357848 w 6095999"/>
              <a:gd name="connsiteY178" fmla="*/ 6457559 h 6857999"/>
              <a:gd name="connsiteX179" fmla="*/ 1357848 w 6095999"/>
              <a:gd name="connsiteY179" fmla="*/ 6489899 h 6857999"/>
              <a:gd name="connsiteX180" fmla="*/ 1368390 w 6095999"/>
              <a:gd name="connsiteY180" fmla="*/ 6489899 h 6857999"/>
              <a:gd name="connsiteX181" fmla="*/ 1368390 w 6095999"/>
              <a:gd name="connsiteY181" fmla="*/ 6456132 h 6857999"/>
              <a:gd name="connsiteX182" fmla="*/ 1341836 w 6095999"/>
              <a:gd name="connsiteY182" fmla="*/ 6429895 h 6857999"/>
              <a:gd name="connsiteX183" fmla="*/ 1325270 w 6095999"/>
              <a:gd name="connsiteY183" fmla="*/ 6435919 h 6857999"/>
              <a:gd name="connsiteX184" fmla="*/ 1325270 w 6095999"/>
              <a:gd name="connsiteY184" fmla="*/ 6429895 h 6857999"/>
              <a:gd name="connsiteX185" fmla="*/ 1277393 w 6095999"/>
              <a:gd name="connsiteY185" fmla="*/ 6429895 h 6857999"/>
              <a:gd name="connsiteX186" fmla="*/ 1248302 w 6095999"/>
              <a:gd name="connsiteY186" fmla="*/ 6460967 h 6857999"/>
              <a:gd name="connsiteX187" fmla="*/ 1279295 w 6095999"/>
              <a:gd name="connsiteY187" fmla="*/ 6491485 h 6857999"/>
              <a:gd name="connsiteX188" fmla="*/ 1303789 w 6095999"/>
              <a:gd name="connsiteY188" fmla="*/ 6480150 h 6857999"/>
              <a:gd name="connsiteX189" fmla="*/ 1295783 w 6095999"/>
              <a:gd name="connsiteY189" fmla="*/ 6473808 h 6857999"/>
              <a:gd name="connsiteX190" fmla="*/ 1278661 w 6095999"/>
              <a:gd name="connsiteY190" fmla="*/ 6481497 h 6857999"/>
              <a:gd name="connsiteX191" fmla="*/ 1259320 w 6095999"/>
              <a:gd name="connsiteY191" fmla="*/ 6464455 h 6857999"/>
              <a:gd name="connsiteX192" fmla="*/ 1306484 w 6095999"/>
              <a:gd name="connsiteY192" fmla="*/ 6464455 h 6857999"/>
              <a:gd name="connsiteX193" fmla="*/ 1306642 w 6095999"/>
              <a:gd name="connsiteY193" fmla="*/ 6460412 h 6857999"/>
              <a:gd name="connsiteX194" fmla="*/ 1277393 w 6095999"/>
              <a:gd name="connsiteY194" fmla="*/ 6429895 h 6857999"/>
              <a:gd name="connsiteX195" fmla="*/ 974201 w 6095999"/>
              <a:gd name="connsiteY195" fmla="*/ 6429895 h 6857999"/>
              <a:gd name="connsiteX196" fmla="*/ 943762 w 6095999"/>
              <a:gd name="connsiteY196" fmla="*/ 6460809 h 6857999"/>
              <a:gd name="connsiteX197" fmla="*/ 974755 w 6095999"/>
              <a:gd name="connsiteY197" fmla="*/ 6491564 h 6857999"/>
              <a:gd name="connsiteX198" fmla="*/ 996554 w 6095999"/>
              <a:gd name="connsiteY198" fmla="*/ 6482765 h 6857999"/>
              <a:gd name="connsiteX199" fmla="*/ 1013596 w 6095999"/>
              <a:gd name="connsiteY199" fmla="*/ 6491088 h 6857999"/>
              <a:gd name="connsiteX200" fmla="*/ 1013596 w 6095999"/>
              <a:gd name="connsiteY200" fmla="*/ 6480784 h 6857999"/>
              <a:gd name="connsiteX201" fmla="*/ 1005748 w 6095999"/>
              <a:gd name="connsiteY201" fmla="*/ 6474046 h 6857999"/>
              <a:gd name="connsiteX202" fmla="*/ 1005748 w 6095999"/>
              <a:gd name="connsiteY202" fmla="*/ 6429974 h 6857999"/>
              <a:gd name="connsiteX203" fmla="*/ 994968 w 6095999"/>
              <a:gd name="connsiteY203" fmla="*/ 6429974 h 6857999"/>
              <a:gd name="connsiteX204" fmla="*/ 994968 w 6095999"/>
              <a:gd name="connsiteY204" fmla="*/ 6437584 h 6857999"/>
              <a:gd name="connsiteX205" fmla="*/ 974201 w 6095999"/>
              <a:gd name="connsiteY205" fmla="*/ 6429895 h 6857999"/>
              <a:gd name="connsiteX206" fmla="*/ 788322 w 6095999"/>
              <a:gd name="connsiteY206" fmla="*/ 6429895 h 6857999"/>
              <a:gd name="connsiteX207" fmla="*/ 759231 w 6095999"/>
              <a:gd name="connsiteY207" fmla="*/ 6460967 h 6857999"/>
              <a:gd name="connsiteX208" fmla="*/ 790224 w 6095999"/>
              <a:gd name="connsiteY208" fmla="*/ 6491485 h 6857999"/>
              <a:gd name="connsiteX209" fmla="*/ 814717 w 6095999"/>
              <a:gd name="connsiteY209" fmla="*/ 6480150 h 6857999"/>
              <a:gd name="connsiteX210" fmla="*/ 806712 w 6095999"/>
              <a:gd name="connsiteY210" fmla="*/ 6473808 h 6857999"/>
              <a:gd name="connsiteX211" fmla="*/ 789590 w 6095999"/>
              <a:gd name="connsiteY211" fmla="*/ 6481497 h 6857999"/>
              <a:gd name="connsiteX212" fmla="*/ 770249 w 6095999"/>
              <a:gd name="connsiteY212" fmla="*/ 6464455 h 6857999"/>
              <a:gd name="connsiteX213" fmla="*/ 817412 w 6095999"/>
              <a:gd name="connsiteY213" fmla="*/ 6464455 h 6857999"/>
              <a:gd name="connsiteX214" fmla="*/ 817571 w 6095999"/>
              <a:gd name="connsiteY214" fmla="*/ 6460412 h 6857999"/>
              <a:gd name="connsiteX215" fmla="*/ 788322 w 6095999"/>
              <a:gd name="connsiteY215" fmla="*/ 6429895 h 6857999"/>
              <a:gd name="connsiteX216" fmla="*/ 1188536 w 6095999"/>
              <a:gd name="connsiteY216" fmla="*/ 6409286 h 6857999"/>
              <a:gd name="connsiteX217" fmla="*/ 1181481 w 6095999"/>
              <a:gd name="connsiteY217" fmla="*/ 6416261 h 6857999"/>
              <a:gd name="connsiteX218" fmla="*/ 1188536 w 6095999"/>
              <a:gd name="connsiteY218" fmla="*/ 6423316 h 6857999"/>
              <a:gd name="connsiteX219" fmla="*/ 1195511 w 6095999"/>
              <a:gd name="connsiteY219" fmla="*/ 6416261 h 6857999"/>
              <a:gd name="connsiteX220" fmla="*/ 1188536 w 6095999"/>
              <a:gd name="connsiteY220" fmla="*/ 6409286 h 6857999"/>
              <a:gd name="connsiteX221" fmla="*/ 1164360 w 6095999"/>
              <a:gd name="connsiteY221" fmla="*/ 6409286 h 6857999"/>
              <a:gd name="connsiteX222" fmla="*/ 1157384 w 6095999"/>
              <a:gd name="connsiteY222" fmla="*/ 6416261 h 6857999"/>
              <a:gd name="connsiteX223" fmla="*/ 1164360 w 6095999"/>
              <a:gd name="connsiteY223" fmla="*/ 6423316 h 6857999"/>
              <a:gd name="connsiteX224" fmla="*/ 1171177 w 6095999"/>
              <a:gd name="connsiteY224" fmla="*/ 6416261 h 6857999"/>
              <a:gd name="connsiteX225" fmla="*/ 1164360 w 6095999"/>
              <a:gd name="connsiteY225" fmla="*/ 6409286 h 6857999"/>
              <a:gd name="connsiteX226" fmla="*/ 986962 w 6095999"/>
              <a:gd name="connsiteY226" fmla="*/ 6409286 h 6857999"/>
              <a:gd name="connsiteX227" fmla="*/ 979987 w 6095999"/>
              <a:gd name="connsiteY227" fmla="*/ 6416261 h 6857999"/>
              <a:gd name="connsiteX228" fmla="*/ 986962 w 6095999"/>
              <a:gd name="connsiteY228" fmla="*/ 6423316 h 6857999"/>
              <a:gd name="connsiteX229" fmla="*/ 994017 w 6095999"/>
              <a:gd name="connsiteY229" fmla="*/ 6416261 h 6857999"/>
              <a:gd name="connsiteX230" fmla="*/ 986962 w 6095999"/>
              <a:gd name="connsiteY230" fmla="*/ 6409286 h 6857999"/>
              <a:gd name="connsiteX231" fmla="*/ 962707 w 6095999"/>
              <a:gd name="connsiteY231" fmla="*/ 6409286 h 6857999"/>
              <a:gd name="connsiteX232" fmla="*/ 955652 w 6095999"/>
              <a:gd name="connsiteY232" fmla="*/ 6416261 h 6857999"/>
              <a:gd name="connsiteX233" fmla="*/ 962707 w 6095999"/>
              <a:gd name="connsiteY233" fmla="*/ 6423316 h 6857999"/>
              <a:gd name="connsiteX234" fmla="*/ 969682 w 6095999"/>
              <a:gd name="connsiteY234" fmla="*/ 6416261 h 6857999"/>
              <a:gd name="connsiteX235" fmla="*/ 962707 w 6095999"/>
              <a:gd name="connsiteY235" fmla="*/ 6409286 h 6857999"/>
              <a:gd name="connsiteX236" fmla="*/ 1384323 w 6095999"/>
              <a:gd name="connsiteY236" fmla="*/ 6409206 h 6857999"/>
              <a:gd name="connsiteX237" fmla="*/ 1377110 w 6095999"/>
              <a:gd name="connsiteY237" fmla="*/ 6416420 h 6857999"/>
              <a:gd name="connsiteX238" fmla="*/ 1384323 w 6095999"/>
              <a:gd name="connsiteY238" fmla="*/ 6423712 h 6857999"/>
              <a:gd name="connsiteX239" fmla="*/ 1391536 w 6095999"/>
              <a:gd name="connsiteY239" fmla="*/ 6416420 h 6857999"/>
              <a:gd name="connsiteX240" fmla="*/ 1384323 w 6095999"/>
              <a:gd name="connsiteY240" fmla="*/ 6409206 h 6857999"/>
              <a:gd name="connsiteX241" fmla="*/ 587541 w 6095999"/>
              <a:gd name="connsiteY241" fmla="*/ 6408652 h 6857999"/>
              <a:gd name="connsiteX242" fmla="*/ 587541 w 6095999"/>
              <a:gd name="connsiteY242" fmla="*/ 6489899 h 6857999"/>
              <a:gd name="connsiteX243" fmla="*/ 599352 w 6095999"/>
              <a:gd name="connsiteY243" fmla="*/ 6489899 h 6857999"/>
              <a:gd name="connsiteX244" fmla="*/ 599352 w 6095999"/>
              <a:gd name="connsiteY244" fmla="*/ 6453833 h 6857999"/>
              <a:gd name="connsiteX245" fmla="*/ 640649 w 6095999"/>
              <a:gd name="connsiteY245" fmla="*/ 6453833 h 6857999"/>
              <a:gd name="connsiteX246" fmla="*/ 640649 w 6095999"/>
              <a:gd name="connsiteY246" fmla="*/ 6489899 h 6857999"/>
              <a:gd name="connsiteX247" fmla="*/ 652460 w 6095999"/>
              <a:gd name="connsiteY247" fmla="*/ 6489899 h 6857999"/>
              <a:gd name="connsiteX248" fmla="*/ 652460 w 6095999"/>
              <a:gd name="connsiteY248" fmla="*/ 6408652 h 6857999"/>
              <a:gd name="connsiteX249" fmla="*/ 640649 w 6095999"/>
              <a:gd name="connsiteY249" fmla="*/ 6408652 h 6857999"/>
              <a:gd name="connsiteX250" fmla="*/ 640649 w 6095999"/>
              <a:gd name="connsiteY250" fmla="*/ 6442736 h 6857999"/>
              <a:gd name="connsiteX251" fmla="*/ 599352 w 6095999"/>
              <a:gd name="connsiteY251" fmla="*/ 6442736 h 6857999"/>
              <a:gd name="connsiteX252" fmla="*/ 599352 w 6095999"/>
              <a:gd name="connsiteY252" fmla="*/ 6408652 h 6857999"/>
              <a:gd name="connsiteX253" fmla="*/ 1144781 w 6095999"/>
              <a:gd name="connsiteY253" fmla="*/ 6406987 h 6857999"/>
              <a:gd name="connsiteX254" fmla="*/ 1117276 w 6095999"/>
              <a:gd name="connsiteY254" fmla="*/ 6431559 h 6857999"/>
              <a:gd name="connsiteX255" fmla="*/ 1088423 w 6095999"/>
              <a:gd name="connsiteY255" fmla="*/ 6431559 h 6857999"/>
              <a:gd name="connsiteX256" fmla="*/ 1088423 w 6095999"/>
              <a:gd name="connsiteY256" fmla="*/ 6417450 h 6857999"/>
              <a:gd name="connsiteX257" fmla="*/ 1077643 w 6095999"/>
              <a:gd name="connsiteY257" fmla="*/ 6417450 h 6857999"/>
              <a:gd name="connsiteX258" fmla="*/ 1077643 w 6095999"/>
              <a:gd name="connsiteY258" fmla="*/ 6431559 h 6857999"/>
              <a:gd name="connsiteX259" fmla="*/ 1067180 w 6095999"/>
              <a:gd name="connsiteY259" fmla="*/ 6431559 h 6857999"/>
              <a:gd name="connsiteX260" fmla="*/ 1067180 w 6095999"/>
              <a:gd name="connsiteY260" fmla="*/ 6441785 h 6857999"/>
              <a:gd name="connsiteX261" fmla="*/ 1077643 w 6095999"/>
              <a:gd name="connsiteY261" fmla="*/ 6441785 h 6857999"/>
              <a:gd name="connsiteX262" fmla="*/ 1077643 w 6095999"/>
              <a:gd name="connsiteY262" fmla="*/ 6465089 h 6857999"/>
              <a:gd name="connsiteX263" fmla="*/ 1104989 w 6095999"/>
              <a:gd name="connsiteY263" fmla="*/ 6490375 h 6857999"/>
              <a:gd name="connsiteX264" fmla="*/ 1104989 w 6095999"/>
              <a:gd name="connsiteY264" fmla="*/ 6480070 h 6857999"/>
              <a:gd name="connsiteX265" fmla="*/ 1088423 w 6095999"/>
              <a:gd name="connsiteY265" fmla="*/ 6463979 h 6857999"/>
              <a:gd name="connsiteX266" fmla="*/ 1088423 w 6095999"/>
              <a:gd name="connsiteY266" fmla="*/ 6441785 h 6857999"/>
              <a:gd name="connsiteX267" fmla="*/ 1117276 w 6095999"/>
              <a:gd name="connsiteY267" fmla="*/ 6441785 h 6857999"/>
              <a:gd name="connsiteX268" fmla="*/ 1117276 w 6095999"/>
              <a:gd name="connsiteY268" fmla="*/ 6489899 h 6857999"/>
              <a:gd name="connsiteX269" fmla="*/ 1127977 w 6095999"/>
              <a:gd name="connsiteY269" fmla="*/ 6489899 h 6857999"/>
              <a:gd name="connsiteX270" fmla="*/ 1127977 w 6095999"/>
              <a:gd name="connsiteY270" fmla="*/ 6441785 h 6857999"/>
              <a:gd name="connsiteX271" fmla="*/ 1144781 w 6095999"/>
              <a:gd name="connsiteY271" fmla="*/ 6441785 h 6857999"/>
              <a:gd name="connsiteX272" fmla="*/ 1144781 w 6095999"/>
              <a:gd name="connsiteY272" fmla="*/ 6431559 h 6857999"/>
              <a:gd name="connsiteX273" fmla="*/ 1127977 w 6095999"/>
              <a:gd name="connsiteY273" fmla="*/ 6431559 h 6857999"/>
              <a:gd name="connsiteX274" fmla="*/ 1144781 w 6095999"/>
              <a:gd name="connsiteY274" fmla="*/ 6417450 h 6857999"/>
              <a:gd name="connsiteX275" fmla="*/ 373523 w 6095999"/>
              <a:gd name="connsiteY275" fmla="*/ 6359903 h 6857999"/>
              <a:gd name="connsiteX276" fmla="*/ 373523 w 6095999"/>
              <a:gd name="connsiteY276" fmla="*/ 6532703 h 6857999"/>
              <a:gd name="connsiteX277" fmla="*/ 431387 w 6095999"/>
              <a:gd name="connsiteY277" fmla="*/ 6532703 h 6857999"/>
              <a:gd name="connsiteX278" fmla="*/ 431387 w 6095999"/>
              <a:gd name="connsiteY278" fmla="*/ 6490691 h 6857999"/>
              <a:gd name="connsiteX279" fmla="*/ 451996 w 6095999"/>
              <a:gd name="connsiteY279" fmla="*/ 6470082 h 6857999"/>
              <a:gd name="connsiteX280" fmla="*/ 472605 w 6095999"/>
              <a:gd name="connsiteY280" fmla="*/ 6490691 h 6857999"/>
              <a:gd name="connsiteX281" fmla="*/ 472605 w 6095999"/>
              <a:gd name="connsiteY281" fmla="*/ 6532702 h 6857999"/>
              <a:gd name="connsiteX282" fmla="*/ 472843 w 6095999"/>
              <a:gd name="connsiteY282" fmla="*/ 6532702 h 6857999"/>
              <a:gd name="connsiteX283" fmla="*/ 530470 w 6095999"/>
              <a:gd name="connsiteY283" fmla="*/ 6532702 h 6857999"/>
              <a:gd name="connsiteX284" fmla="*/ 530470 w 6095999"/>
              <a:gd name="connsiteY284" fmla="*/ 6490691 h 6857999"/>
              <a:gd name="connsiteX285" fmla="*/ 530469 w 6095999"/>
              <a:gd name="connsiteY285" fmla="*/ 6490685 h 6857999"/>
              <a:gd name="connsiteX286" fmla="*/ 530469 w 6095999"/>
              <a:gd name="connsiteY286" fmla="*/ 6359903 h 6857999"/>
              <a:gd name="connsiteX287" fmla="*/ 472605 w 6095999"/>
              <a:gd name="connsiteY287" fmla="*/ 6359903 h 6857999"/>
              <a:gd name="connsiteX288" fmla="*/ 472605 w 6095999"/>
              <a:gd name="connsiteY288" fmla="*/ 6414992 h 6857999"/>
              <a:gd name="connsiteX289" fmla="*/ 451996 w 6095999"/>
              <a:gd name="connsiteY289" fmla="*/ 6412218 h 6857999"/>
              <a:gd name="connsiteX290" fmla="*/ 431387 w 6095999"/>
              <a:gd name="connsiteY290" fmla="*/ 6414992 h 6857999"/>
              <a:gd name="connsiteX291" fmla="*/ 431387 w 6095999"/>
              <a:gd name="connsiteY291" fmla="*/ 6359903 h 6857999"/>
              <a:gd name="connsiteX292" fmla="*/ 0 w 6095999"/>
              <a:gd name="connsiteY292" fmla="*/ 0 h 6857999"/>
              <a:gd name="connsiteX293" fmla="*/ 6095999 w 6095999"/>
              <a:gd name="connsiteY293" fmla="*/ 0 h 6857999"/>
              <a:gd name="connsiteX294" fmla="*/ 6095999 w 6095999"/>
              <a:gd name="connsiteY294" fmla="*/ 6857999 h 6857999"/>
              <a:gd name="connsiteX295" fmla="*/ 0 w 6095999"/>
              <a:gd name="connsiteY295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</a:cxnLst>
            <a:rect l="l" t="t" r="r" b="b"/>
            <a:pathLst>
              <a:path w="6095999" h="6857999">
                <a:moveTo>
                  <a:pt x="1557995" y="6440041"/>
                </a:moveTo>
                <a:cubicBezTo>
                  <a:pt x="1565763" y="6440041"/>
                  <a:pt x="1572976" y="6444559"/>
                  <a:pt x="1575830" y="6454626"/>
                </a:cubicBezTo>
                <a:lnTo>
                  <a:pt x="1540318" y="6454626"/>
                </a:lnTo>
                <a:cubicBezTo>
                  <a:pt x="1543410" y="6444559"/>
                  <a:pt x="1550385" y="6440041"/>
                  <a:pt x="1557995" y="6440041"/>
                </a:cubicBezTo>
                <a:close/>
                <a:moveTo>
                  <a:pt x="1491094" y="6440041"/>
                </a:moveTo>
                <a:cubicBezTo>
                  <a:pt x="1502112" y="6440041"/>
                  <a:pt x="1510673" y="6449632"/>
                  <a:pt x="1510673" y="6460650"/>
                </a:cubicBezTo>
                <a:cubicBezTo>
                  <a:pt x="1510673" y="6471747"/>
                  <a:pt x="1501874" y="6479753"/>
                  <a:pt x="1491094" y="6479753"/>
                </a:cubicBezTo>
                <a:cubicBezTo>
                  <a:pt x="1480314" y="6479753"/>
                  <a:pt x="1471991" y="6471747"/>
                  <a:pt x="1471991" y="6460650"/>
                </a:cubicBezTo>
                <a:cubicBezTo>
                  <a:pt x="1471991" y="6449791"/>
                  <a:pt x="1480076" y="6440041"/>
                  <a:pt x="1491094" y="6440041"/>
                </a:cubicBezTo>
                <a:close/>
                <a:moveTo>
                  <a:pt x="1277472" y="6440041"/>
                </a:moveTo>
                <a:cubicBezTo>
                  <a:pt x="1285240" y="6440041"/>
                  <a:pt x="1292454" y="6444559"/>
                  <a:pt x="1295307" y="6454626"/>
                </a:cubicBezTo>
                <a:lnTo>
                  <a:pt x="1259796" y="6454626"/>
                </a:lnTo>
                <a:cubicBezTo>
                  <a:pt x="1262808" y="6444559"/>
                  <a:pt x="1269783" y="6440041"/>
                  <a:pt x="1277472" y="6440041"/>
                </a:cubicBezTo>
                <a:close/>
                <a:moveTo>
                  <a:pt x="1176329" y="6440041"/>
                </a:moveTo>
                <a:cubicBezTo>
                  <a:pt x="1187902" y="6440041"/>
                  <a:pt x="1196621" y="6449315"/>
                  <a:pt x="1196621" y="6460650"/>
                </a:cubicBezTo>
                <a:cubicBezTo>
                  <a:pt x="1196621" y="6472144"/>
                  <a:pt x="1187902" y="6481418"/>
                  <a:pt x="1176329" y="6481418"/>
                </a:cubicBezTo>
                <a:cubicBezTo>
                  <a:pt x="1164835" y="6481418"/>
                  <a:pt x="1156195" y="6472223"/>
                  <a:pt x="1156195" y="6460650"/>
                </a:cubicBezTo>
                <a:cubicBezTo>
                  <a:pt x="1156195" y="6449157"/>
                  <a:pt x="1164915" y="6440041"/>
                  <a:pt x="1176329" y="6440041"/>
                </a:cubicBezTo>
                <a:close/>
                <a:moveTo>
                  <a:pt x="974676" y="6440041"/>
                </a:moveTo>
                <a:cubicBezTo>
                  <a:pt x="986170" y="6440041"/>
                  <a:pt x="994968" y="6449236"/>
                  <a:pt x="994968" y="6460650"/>
                </a:cubicBezTo>
                <a:cubicBezTo>
                  <a:pt x="994968" y="6472302"/>
                  <a:pt x="986170" y="6481418"/>
                  <a:pt x="974676" y="6481418"/>
                </a:cubicBezTo>
                <a:cubicBezTo>
                  <a:pt x="963103" y="6481418"/>
                  <a:pt x="954384" y="6472144"/>
                  <a:pt x="954384" y="6460650"/>
                </a:cubicBezTo>
                <a:cubicBezTo>
                  <a:pt x="954384" y="6449315"/>
                  <a:pt x="963103" y="6440041"/>
                  <a:pt x="974676" y="6440041"/>
                </a:cubicBezTo>
                <a:close/>
                <a:moveTo>
                  <a:pt x="905715" y="6440041"/>
                </a:moveTo>
                <a:cubicBezTo>
                  <a:pt x="916733" y="6440041"/>
                  <a:pt x="925293" y="6449632"/>
                  <a:pt x="925293" y="6460650"/>
                </a:cubicBezTo>
                <a:cubicBezTo>
                  <a:pt x="925293" y="6471747"/>
                  <a:pt x="916495" y="6479753"/>
                  <a:pt x="905715" y="6479753"/>
                </a:cubicBezTo>
                <a:cubicBezTo>
                  <a:pt x="894935" y="6479753"/>
                  <a:pt x="886612" y="6471747"/>
                  <a:pt x="886612" y="6460650"/>
                </a:cubicBezTo>
                <a:cubicBezTo>
                  <a:pt x="886532" y="6449791"/>
                  <a:pt x="894697" y="6440041"/>
                  <a:pt x="905715" y="6440041"/>
                </a:cubicBezTo>
                <a:close/>
                <a:moveTo>
                  <a:pt x="788401" y="6440041"/>
                </a:moveTo>
                <a:cubicBezTo>
                  <a:pt x="796169" y="6440041"/>
                  <a:pt x="803382" y="6444559"/>
                  <a:pt x="806236" y="6454626"/>
                </a:cubicBezTo>
                <a:lnTo>
                  <a:pt x="770725" y="6454626"/>
                </a:lnTo>
                <a:cubicBezTo>
                  <a:pt x="773737" y="6444559"/>
                  <a:pt x="780712" y="6440041"/>
                  <a:pt x="788401" y="6440041"/>
                </a:cubicBezTo>
                <a:close/>
                <a:moveTo>
                  <a:pt x="1378933" y="6431559"/>
                </a:moveTo>
                <a:lnTo>
                  <a:pt x="1378933" y="6489899"/>
                </a:lnTo>
                <a:lnTo>
                  <a:pt x="1389554" y="6489899"/>
                </a:lnTo>
                <a:lnTo>
                  <a:pt x="1389554" y="6431559"/>
                </a:lnTo>
                <a:close/>
                <a:moveTo>
                  <a:pt x="662368" y="6431559"/>
                </a:moveTo>
                <a:lnTo>
                  <a:pt x="662368" y="6465168"/>
                </a:lnTo>
                <a:cubicBezTo>
                  <a:pt x="662368" y="6479674"/>
                  <a:pt x="674734" y="6491485"/>
                  <a:pt x="689001" y="6491485"/>
                </a:cubicBezTo>
                <a:cubicBezTo>
                  <a:pt x="695343" y="6491485"/>
                  <a:pt x="700812" y="6489186"/>
                  <a:pt x="705489" y="6485460"/>
                </a:cubicBezTo>
                <a:lnTo>
                  <a:pt x="705489" y="6487997"/>
                </a:lnTo>
                <a:cubicBezTo>
                  <a:pt x="705489" y="6498539"/>
                  <a:pt x="697483" y="6506862"/>
                  <a:pt x="686465" y="6506862"/>
                </a:cubicBezTo>
                <a:cubicBezTo>
                  <a:pt x="679965" y="6506862"/>
                  <a:pt x="673703" y="6504088"/>
                  <a:pt x="669106" y="6498302"/>
                </a:cubicBezTo>
                <a:lnTo>
                  <a:pt x="660783" y="6504643"/>
                </a:lnTo>
                <a:cubicBezTo>
                  <a:pt x="667520" y="6512094"/>
                  <a:pt x="676795" y="6516929"/>
                  <a:pt x="686861" y="6516929"/>
                </a:cubicBezTo>
                <a:cubicBezTo>
                  <a:pt x="703428" y="6516929"/>
                  <a:pt x="716190" y="6503929"/>
                  <a:pt x="716190" y="6486808"/>
                </a:cubicBezTo>
                <a:lnTo>
                  <a:pt x="716190" y="6431559"/>
                </a:lnTo>
                <a:lnTo>
                  <a:pt x="705489" y="6431559"/>
                </a:lnTo>
                <a:lnTo>
                  <a:pt x="705489" y="6464930"/>
                </a:lnTo>
                <a:cubicBezTo>
                  <a:pt x="705410" y="6474046"/>
                  <a:pt x="698038" y="6481418"/>
                  <a:pt x="689001" y="6481418"/>
                </a:cubicBezTo>
                <a:cubicBezTo>
                  <a:pt x="680441" y="6481418"/>
                  <a:pt x="673148" y="6474839"/>
                  <a:pt x="673148" y="6464296"/>
                </a:cubicBezTo>
                <a:lnTo>
                  <a:pt x="673148" y="6431559"/>
                </a:lnTo>
                <a:close/>
                <a:moveTo>
                  <a:pt x="1040784" y="6430053"/>
                </a:moveTo>
                <a:cubicBezTo>
                  <a:pt x="1028181" y="6430053"/>
                  <a:pt x="1019541" y="6438614"/>
                  <a:pt x="1019541" y="6448126"/>
                </a:cubicBezTo>
                <a:cubicBezTo>
                  <a:pt x="1019541" y="6456132"/>
                  <a:pt x="1025565" y="6461918"/>
                  <a:pt x="1033492" y="6463900"/>
                </a:cubicBezTo>
                <a:lnTo>
                  <a:pt x="1044827" y="6466833"/>
                </a:lnTo>
                <a:cubicBezTo>
                  <a:pt x="1051168" y="6468418"/>
                  <a:pt x="1054180" y="6470083"/>
                  <a:pt x="1054180" y="6473808"/>
                </a:cubicBezTo>
                <a:cubicBezTo>
                  <a:pt x="1054180" y="6478644"/>
                  <a:pt x="1049345" y="6481814"/>
                  <a:pt x="1041894" y="6481814"/>
                </a:cubicBezTo>
                <a:cubicBezTo>
                  <a:pt x="1035315" y="6481814"/>
                  <a:pt x="1030162" y="6479357"/>
                  <a:pt x="1026358" y="6475077"/>
                </a:cubicBezTo>
                <a:lnTo>
                  <a:pt x="1017955" y="6480704"/>
                </a:lnTo>
                <a:cubicBezTo>
                  <a:pt x="1024217" y="6487680"/>
                  <a:pt x="1032540" y="6491485"/>
                  <a:pt x="1042052" y="6491485"/>
                </a:cubicBezTo>
                <a:cubicBezTo>
                  <a:pt x="1055131" y="6491485"/>
                  <a:pt x="1064802" y="6484271"/>
                  <a:pt x="1064802" y="6473412"/>
                </a:cubicBezTo>
                <a:cubicBezTo>
                  <a:pt x="1064802" y="6463583"/>
                  <a:pt x="1056954" y="6458906"/>
                  <a:pt x="1049028" y="6456845"/>
                </a:cubicBezTo>
                <a:lnTo>
                  <a:pt x="1036504" y="6453516"/>
                </a:lnTo>
                <a:cubicBezTo>
                  <a:pt x="1033016" y="6452565"/>
                  <a:pt x="1030004" y="6450425"/>
                  <a:pt x="1030004" y="6447175"/>
                </a:cubicBezTo>
                <a:cubicBezTo>
                  <a:pt x="1030004" y="6443132"/>
                  <a:pt x="1034522" y="6439882"/>
                  <a:pt x="1040705" y="6439882"/>
                </a:cubicBezTo>
                <a:cubicBezTo>
                  <a:pt x="1046253" y="6439882"/>
                  <a:pt x="1051168" y="6442577"/>
                  <a:pt x="1054814" y="6446620"/>
                </a:cubicBezTo>
                <a:lnTo>
                  <a:pt x="1063137" y="6440913"/>
                </a:lnTo>
                <a:cubicBezTo>
                  <a:pt x="1057668" y="6434572"/>
                  <a:pt x="1049900" y="6430053"/>
                  <a:pt x="1040784" y="6430053"/>
                </a:cubicBezTo>
                <a:close/>
                <a:moveTo>
                  <a:pt x="845869" y="6430053"/>
                </a:moveTo>
                <a:cubicBezTo>
                  <a:pt x="833266" y="6430053"/>
                  <a:pt x="824626" y="6438614"/>
                  <a:pt x="824626" y="6448126"/>
                </a:cubicBezTo>
                <a:cubicBezTo>
                  <a:pt x="824626" y="6456132"/>
                  <a:pt x="830650" y="6461918"/>
                  <a:pt x="838576" y="6463900"/>
                </a:cubicBezTo>
                <a:lnTo>
                  <a:pt x="849911" y="6466833"/>
                </a:lnTo>
                <a:cubicBezTo>
                  <a:pt x="856253" y="6468418"/>
                  <a:pt x="859265" y="6470083"/>
                  <a:pt x="859265" y="6473808"/>
                </a:cubicBezTo>
                <a:cubicBezTo>
                  <a:pt x="859265" y="6478644"/>
                  <a:pt x="854430" y="6481814"/>
                  <a:pt x="846979" y="6481814"/>
                </a:cubicBezTo>
                <a:cubicBezTo>
                  <a:pt x="840400" y="6481814"/>
                  <a:pt x="835247" y="6479357"/>
                  <a:pt x="831443" y="6475077"/>
                </a:cubicBezTo>
                <a:lnTo>
                  <a:pt x="823040" y="6480704"/>
                </a:lnTo>
                <a:cubicBezTo>
                  <a:pt x="829302" y="6487680"/>
                  <a:pt x="837625" y="6491485"/>
                  <a:pt x="847137" y="6491485"/>
                </a:cubicBezTo>
                <a:cubicBezTo>
                  <a:pt x="860216" y="6491485"/>
                  <a:pt x="869887" y="6484271"/>
                  <a:pt x="869887" y="6473412"/>
                </a:cubicBezTo>
                <a:cubicBezTo>
                  <a:pt x="869887" y="6463583"/>
                  <a:pt x="862039" y="6458906"/>
                  <a:pt x="854113" y="6456845"/>
                </a:cubicBezTo>
                <a:lnTo>
                  <a:pt x="841589" y="6453516"/>
                </a:lnTo>
                <a:cubicBezTo>
                  <a:pt x="838101" y="6452565"/>
                  <a:pt x="835089" y="6450425"/>
                  <a:pt x="835089" y="6447175"/>
                </a:cubicBezTo>
                <a:cubicBezTo>
                  <a:pt x="835089" y="6443132"/>
                  <a:pt x="839607" y="6439882"/>
                  <a:pt x="845790" y="6439882"/>
                </a:cubicBezTo>
                <a:cubicBezTo>
                  <a:pt x="851338" y="6439882"/>
                  <a:pt x="856253" y="6442577"/>
                  <a:pt x="859899" y="6446620"/>
                </a:cubicBezTo>
                <a:lnTo>
                  <a:pt x="868222" y="6440913"/>
                </a:lnTo>
                <a:cubicBezTo>
                  <a:pt x="862753" y="6434572"/>
                  <a:pt x="854985" y="6430053"/>
                  <a:pt x="845869" y="6430053"/>
                </a:cubicBezTo>
                <a:close/>
                <a:moveTo>
                  <a:pt x="1490936" y="6429974"/>
                </a:moveTo>
                <a:cubicBezTo>
                  <a:pt x="1474686" y="6429974"/>
                  <a:pt x="1461290" y="6443846"/>
                  <a:pt x="1461290" y="6460412"/>
                </a:cubicBezTo>
                <a:cubicBezTo>
                  <a:pt x="1461290" y="6476979"/>
                  <a:pt x="1474607" y="6489899"/>
                  <a:pt x="1490936" y="6489899"/>
                </a:cubicBezTo>
                <a:cubicBezTo>
                  <a:pt x="1498149" y="6489899"/>
                  <a:pt x="1504649" y="6487442"/>
                  <a:pt x="1510673" y="6482607"/>
                </a:cubicBezTo>
                <a:lnTo>
                  <a:pt x="1510673" y="6487918"/>
                </a:lnTo>
                <a:cubicBezTo>
                  <a:pt x="1510673" y="6498460"/>
                  <a:pt x="1502429" y="6507021"/>
                  <a:pt x="1491411" y="6507021"/>
                </a:cubicBezTo>
                <a:cubicBezTo>
                  <a:pt x="1484911" y="6507021"/>
                  <a:pt x="1478649" y="6504088"/>
                  <a:pt x="1474131" y="6498302"/>
                </a:cubicBezTo>
                <a:lnTo>
                  <a:pt x="1465650" y="6504643"/>
                </a:lnTo>
                <a:cubicBezTo>
                  <a:pt x="1472467" y="6512173"/>
                  <a:pt x="1481662" y="6516929"/>
                  <a:pt x="1491887" y="6516929"/>
                </a:cubicBezTo>
                <a:cubicBezTo>
                  <a:pt x="1508691" y="6516929"/>
                  <a:pt x="1521215" y="6503850"/>
                  <a:pt x="1521215" y="6486808"/>
                </a:cubicBezTo>
                <a:lnTo>
                  <a:pt x="1521215" y="6429974"/>
                </a:lnTo>
                <a:lnTo>
                  <a:pt x="1510673" y="6429974"/>
                </a:lnTo>
                <a:lnTo>
                  <a:pt x="1510673" y="6437187"/>
                </a:lnTo>
                <a:cubicBezTo>
                  <a:pt x="1504728" y="6432669"/>
                  <a:pt x="1498070" y="6429974"/>
                  <a:pt x="1490936" y="6429974"/>
                </a:cubicBezTo>
                <a:close/>
                <a:moveTo>
                  <a:pt x="1215407" y="6429974"/>
                </a:moveTo>
                <a:lnTo>
                  <a:pt x="1215407" y="6489899"/>
                </a:lnTo>
                <a:lnTo>
                  <a:pt x="1226108" y="6489899"/>
                </a:lnTo>
                <a:lnTo>
                  <a:pt x="1226108" y="6457559"/>
                </a:lnTo>
                <a:cubicBezTo>
                  <a:pt x="1226108" y="6448522"/>
                  <a:pt x="1233638" y="6441071"/>
                  <a:pt x="1242120" y="6441071"/>
                </a:cubicBezTo>
                <a:cubicBezTo>
                  <a:pt x="1243626" y="6441071"/>
                  <a:pt x="1245370" y="6441071"/>
                  <a:pt x="1247351" y="6441626"/>
                </a:cubicBezTo>
                <a:lnTo>
                  <a:pt x="1247351" y="6430450"/>
                </a:lnTo>
                <a:cubicBezTo>
                  <a:pt x="1245766" y="6430212"/>
                  <a:pt x="1243784" y="6429974"/>
                  <a:pt x="1241882" y="6429974"/>
                </a:cubicBezTo>
                <a:cubicBezTo>
                  <a:pt x="1235778" y="6429974"/>
                  <a:pt x="1231102" y="6432511"/>
                  <a:pt x="1226108" y="6437029"/>
                </a:cubicBezTo>
                <a:lnTo>
                  <a:pt x="1226108" y="6429974"/>
                </a:lnTo>
                <a:close/>
                <a:moveTo>
                  <a:pt x="1176329" y="6429974"/>
                </a:moveTo>
                <a:cubicBezTo>
                  <a:pt x="1159128" y="6429974"/>
                  <a:pt x="1145494" y="6443608"/>
                  <a:pt x="1145494" y="6460809"/>
                </a:cubicBezTo>
                <a:cubicBezTo>
                  <a:pt x="1145494" y="6477930"/>
                  <a:pt x="1159128" y="6491564"/>
                  <a:pt x="1176329" y="6491564"/>
                </a:cubicBezTo>
                <a:cubicBezTo>
                  <a:pt x="1193450" y="6491564"/>
                  <a:pt x="1207322" y="6478009"/>
                  <a:pt x="1207322" y="6460809"/>
                </a:cubicBezTo>
                <a:cubicBezTo>
                  <a:pt x="1207322" y="6443687"/>
                  <a:pt x="1193530" y="6429974"/>
                  <a:pt x="1176329" y="6429974"/>
                </a:cubicBezTo>
                <a:close/>
                <a:moveTo>
                  <a:pt x="905556" y="6429974"/>
                </a:moveTo>
                <a:cubicBezTo>
                  <a:pt x="889227" y="6429974"/>
                  <a:pt x="875911" y="6443846"/>
                  <a:pt x="875911" y="6460412"/>
                </a:cubicBezTo>
                <a:cubicBezTo>
                  <a:pt x="875911" y="6476979"/>
                  <a:pt x="889227" y="6489899"/>
                  <a:pt x="905556" y="6489899"/>
                </a:cubicBezTo>
                <a:cubicBezTo>
                  <a:pt x="912769" y="6489899"/>
                  <a:pt x="919269" y="6487442"/>
                  <a:pt x="925293" y="6482607"/>
                </a:cubicBezTo>
                <a:lnTo>
                  <a:pt x="925293" y="6487918"/>
                </a:lnTo>
                <a:cubicBezTo>
                  <a:pt x="925293" y="6498460"/>
                  <a:pt x="917050" y="6507021"/>
                  <a:pt x="906032" y="6507021"/>
                </a:cubicBezTo>
                <a:cubicBezTo>
                  <a:pt x="899532" y="6507021"/>
                  <a:pt x="893270" y="6504088"/>
                  <a:pt x="888752" y="6498302"/>
                </a:cubicBezTo>
                <a:lnTo>
                  <a:pt x="880270" y="6504643"/>
                </a:lnTo>
                <a:cubicBezTo>
                  <a:pt x="887087" y="6512173"/>
                  <a:pt x="896282" y="6516929"/>
                  <a:pt x="906507" y="6516929"/>
                </a:cubicBezTo>
                <a:cubicBezTo>
                  <a:pt x="923312" y="6516929"/>
                  <a:pt x="935836" y="6503850"/>
                  <a:pt x="935836" y="6486808"/>
                </a:cubicBezTo>
                <a:lnTo>
                  <a:pt x="935836" y="6429974"/>
                </a:lnTo>
                <a:lnTo>
                  <a:pt x="925293" y="6429974"/>
                </a:lnTo>
                <a:lnTo>
                  <a:pt x="925293" y="6437187"/>
                </a:lnTo>
                <a:cubicBezTo>
                  <a:pt x="919348" y="6432669"/>
                  <a:pt x="912690" y="6429974"/>
                  <a:pt x="905556" y="6429974"/>
                </a:cubicBezTo>
                <a:close/>
                <a:moveTo>
                  <a:pt x="725860" y="6429974"/>
                </a:moveTo>
                <a:lnTo>
                  <a:pt x="725860" y="6489899"/>
                </a:lnTo>
                <a:lnTo>
                  <a:pt x="736561" y="6489899"/>
                </a:lnTo>
                <a:lnTo>
                  <a:pt x="736561" y="6457559"/>
                </a:lnTo>
                <a:cubicBezTo>
                  <a:pt x="736561" y="6448522"/>
                  <a:pt x="744091" y="6441071"/>
                  <a:pt x="752573" y="6441071"/>
                </a:cubicBezTo>
                <a:cubicBezTo>
                  <a:pt x="754079" y="6441071"/>
                  <a:pt x="755823" y="6441071"/>
                  <a:pt x="757804" y="6441626"/>
                </a:cubicBezTo>
                <a:lnTo>
                  <a:pt x="757804" y="6430450"/>
                </a:lnTo>
                <a:cubicBezTo>
                  <a:pt x="756219" y="6430212"/>
                  <a:pt x="754237" y="6429974"/>
                  <a:pt x="752335" y="6429974"/>
                </a:cubicBezTo>
                <a:cubicBezTo>
                  <a:pt x="746152" y="6429974"/>
                  <a:pt x="741555" y="6432511"/>
                  <a:pt x="736561" y="6437029"/>
                </a:cubicBezTo>
                <a:lnTo>
                  <a:pt x="736561" y="6429974"/>
                </a:lnTo>
                <a:close/>
                <a:moveTo>
                  <a:pt x="1595091" y="6429895"/>
                </a:moveTo>
                <a:lnTo>
                  <a:pt x="1595091" y="6489899"/>
                </a:lnTo>
                <a:lnTo>
                  <a:pt x="1605792" y="6489899"/>
                </a:lnTo>
                <a:lnTo>
                  <a:pt x="1605792" y="6456845"/>
                </a:lnTo>
                <a:cubicBezTo>
                  <a:pt x="1605792" y="6447809"/>
                  <a:pt x="1613243" y="6440279"/>
                  <a:pt x="1622279" y="6440279"/>
                </a:cubicBezTo>
                <a:cubicBezTo>
                  <a:pt x="1630840" y="6440279"/>
                  <a:pt x="1638370" y="6447016"/>
                  <a:pt x="1638370" y="6457559"/>
                </a:cubicBezTo>
                <a:lnTo>
                  <a:pt x="1638370" y="6489899"/>
                </a:lnTo>
                <a:lnTo>
                  <a:pt x="1648913" y="6489899"/>
                </a:lnTo>
                <a:lnTo>
                  <a:pt x="1648913" y="6456132"/>
                </a:lnTo>
                <a:cubicBezTo>
                  <a:pt x="1648913" y="6441864"/>
                  <a:pt x="1636864" y="6429895"/>
                  <a:pt x="1622359" y="6429895"/>
                </a:cubicBezTo>
                <a:cubicBezTo>
                  <a:pt x="1616414" y="6429895"/>
                  <a:pt x="1610786" y="6431877"/>
                  <a:pt x="1605792" y="6435919"/>
                </a:cubicBezTo>
                <a:lnTo>
                  <a:pt x="1605792" y="6429895"/>
                </a:lnTo>
                <a:close/>
                <a:moveTo>
                  <a:pt x="1557995" y="6429895"/>
                </a:moveTo>
                <a:cubicBezTo>
                  <a:pt x="1541904" y="6429895"/>
                  <a:pt x="1528904" y="6443608"/>
                  <a:pt x="1528904" y="6460967"/>
                </a:cubicBezTo>
                <a:cubicBezTo>
                  <a:pt x="1528904" y="6477930"/>
                  <a:pt x="1541349" y="6491485"/>
                  <a:pt x="1559897" y="6491485"/>
                </a:cubicBezTo>
                <a:cubicBezTo>
                  <a:pt x="1570915" y="6491485"/>
                  <a:pt x="1578604" y="6486649"/>
                  <a:pt x="1584390" y="6480150"/>
                </a:cubicBezTo>
                <a:lnTo>
                  <a:pt x="1576384" y="6473808"/>
                </a:lnTo>
                <a:cubicBezTo>
                  <a:pt x="1572421" y="6478089"/>
                  <a:pt x="1566793" y="6481497"/>
                  <a:pt x="1559263" y="6481497"/>
                </a:cubicBezTo>
                <a:cubicBezTo>
                  <a:pt x="1547928" y="6481497"/>
                  <a:pt x="1541507" y="6474046"/>
                  <a:pt x="1539922" y="6464455"/>
                </a:cubicBezTo>
                <a:lnTo>
                  <a:pt x="1587085" y="6464455"/>
                </a:lnTo>
                <a:cubicBezTo>
                  <a:pt x="1587085" y="6463107"/>
                  <a:pt x="1587244" y="6462077"/>
                  <a:pt x="1587244" y="6460412"/>
                </a:cubicBezTo>
                <a:cubicBezTo>
                  <a:pt x="1587244" y="6443687"/>
                  <a:pt x="1574165" y="6429895"/>
                  <a:pt x="1557995" y="6429895"/>
                </a:cubicBezTo>
                <a:close/>
                <a:moveTo>
                  <a:pt x="1399780" y="6429895"/>
                </a:moveTo>
                <a:lnTo>
                  <a:pt x="1399780" y="6489899"/>
                </a:lnTo>
                <a:lnTo>
                  <a:pt x="1410481" y="6489899"/>
                </a:lnTo>
                <a:lnTo>
                  <a:pt x="1410481" y="6456845"/>
                </a:lnTo>
                <a:cubicBezTo>
                  <a:pt x="1410560" y="6447809"/>
                  <a:pt x="1417932" y="6440279"/>
                  <a:pt x="1426968" y="6440279"/>
                </a:cubicBezTo>
                <a:cubicBezTo>
                  <a:pt x="1435529" y="6440279"/>
                  <a:pt x="1443059" y="6447016"/>
                  <a:pt x="1443059" y="6457559"/>
                </a:cubicBezTo>
                <a:lnTo>
                  <a:pt x="1443059" y="6489899"/>
                </a:lnTo>
                <a:lnTo>
                  <a:pt x="1453601" y="6489899"/>
                </a:lnTo>
                <a:lnTo>
                  <a:pt x="1453601" y="6456132"/>
                </a:lnTo>
                <a:cubicBezTo>
                  <a:pt x="1453601" y="6441864"/>
                  <a:pt x="1441553" y="6429895"/>
                  <a:pt x="1427047" y="6429895"/>
                </a:cubicBezTo>
                <a:cubicBezTo>
                  <a:pt x="1421102" y="6429895"/>
                  <a:pt x="1415474" y="6431877"/>
                  <a:pt x="1410481" y="6435919"/>
                </a:cubicBezTo>
                <a:lnTo>
                  <a:pt x="1410481" y="6429895"/>
                </a:lnTo>
                <a:close/>
                <a:moveTo>
                  <a:pt x="1314569" y="6429895"/>
                </a:moveTo>
                <a:lnTo>
                  <a:pt x="1314569" y="6489899"/>
                </a:lnTo>
                <a:lnTo>
                  <a:pt x="1325270" y="6489899"/>
                </a:lnTo>
                <a:lnTo>
                  <a:pt x="1325270" y="6456845"/>
                </a:lnTo>
                <a:cubicBezTo>
                  <a:pt x="1325349" y="6447809"/>
                  <a:pt x="1332721" y="6440279"/>
                  <a:pt x="1341757" y="6440279"/>
                </a:cubicBezTo>
                <a:cubicBezTo>
                  <a:pt x="1350318" y="6440279"/>
                  <a:pt x="1357848" y="6447016"/>
                  <a:pt x="1357848" y="6457559"/>
                </a:cubicBezTo>
                <a:lnTo>
                  <a:pt x="1357848" y="6489899"/>
                </a:lnTo>
                <a:lnTo>
                  <a:pt x="1368390" y="6489899"/>
                </a:lnTo>
                <a:lnTo>
                  <a:pt x="1368390" y="6456132"/>
                </a:lnTo>
                <a:cubicBezTo>
                  <a:pt x="1368390" y="6441864"/>
                  <a:pt x="1356342" y="6429895"/>
                  <a:pt x="1341836" y="6429895"/>
                </a:cubicBezTo>
                <a:cubicBezTo>
                  <a:pt x="1335891" y="6429895"/>
                  <a:pt x="1330263" y="6431877"/>
                  <a:pt x="1325270" y="6435919"/>
                </a:cubicBezTo>
                <a:lnTo>
                  <a:pt x="1325270" y="6429895"/>
                </a:lnTo>
                <a:close/>
                <a:moveTo>
                  <a:pt x="1277393" y="6429895"/>
                </a:moveTo>
                <a:cubicBezTo>
                  <a:pt x="1261302" y="6429895"/>
                  <a:pt x="1248302" y="6443608"/>
                  <a:pt x="1248302" y="6460967"/>
                </a:cubicBezTo>
                <a:cubicBezTo>
                  <a:pt x="1248302" y="6477930"/>
                  <a:pt x="1260747" y="6491485"/>
                  <a:pt x="1279295" y="6491485"/>
                </a:cubicBezTo>
                <a:cubicBezTo>
                  <a:pt x="1290313" y="6491485"/>
                  <a:pt x="1297923" y="6486649"/>
                  <a:pt x="1303789" y="6480150"/>
                </a:cubicBezTo>
                <a:lnTo>
                  <a:pt x="1295783" y="6473808"/>
                </a:lnTo>
                <a:cubicBezTo>
                  <a:pt x="1291819" y="6478089"/>
                  <a:pt x="1286192" y="6481497"/>
                  <a:pt x="1278661" y="6481497"/>
                </a:cubicBezTo>
                <a:cubicBezTo>
                  <a:pt x="1267326" y="6481497"/>
                  <a:pt x="1260906" y="6474046"/>
                  <a:pt x="1259320" y="6464455"/>
                </a:cubicBezTo>
                <a:lnTo>
                  <a:pt x="1306484" y="6464455"/>
                </a:lnTo>
                <a:cubicBezTo>
                  <a:pt x="1306563" y="6463107"/>
                  <a:pt x="1306642" y="6462077"/>
                  <a:pt x="1306642" y="6460412"/>
                </a:cubicBezTo>
                <a:cubicBezTo>
                  <a:pt x="1306642" y="6443687"/>
                  <a:pt x="1293563" y="6429895"/>
                  <a:pt x="1277393" y="6429895"/>
                </a:cubicBezTo>
                <a:close/>
                <a:moveTo>
                  <a:pt x="974201" y="6429895"/>
                </a:moveTo>
                <a:cubicBezTo>
                  <a:pt x="957872" y="6429974"/>
                  <a:pt x="943762" y="6443608"/>
                  <a:pt x="943762" y="6460809"/>
                </a:cubicBezTo>
                <a:cubicBezTo>
                  <a:pt x="943762" y="6477930"/>
                  <a:pt x="957792" y="6491564"/>
                  <a:pt x="974755" y="6491564"/>
                </a:cubicBezTo>
                <a:cubicBezTo>
                  <a:pt x="983237" y="6491564"/>
                  <a:pt x="990609" y="6488235"/>
                  <a:pt x="996554" y="6482765"/>
                </a:cubicBezTo>
                <a:cubicBezTo>
                  <a:pt x="999566" y="6488076"/>
                  <a:pt x="1004639" y="6491009"/>
                  <a:pt x="1013596" y="6491088"/>
                </a:cubicBezTo>
                <a:lnTo>
                  <a:pt x="1013596" y="6480784"/>
                </a:lnTo>
                <a:cubicBezTo>
                  <a:pt x="1008047" y="6480546"/>
                  <a:pt x="1005748" y="6478009"/>
                  <a:pt x="1005748" y="6474046"/>
                </a:cubicBezTo>
                <a:lnTo>
                  <a:pt x="1005748" y="6429974"/>
                </a:lnTo>
                <a:lnTo>
                  <a:pt x="994968" y="6429974"/>
                </a:lnTo>
                <a:lnTo>
                  <a:pt x="994968" y="6437584"/>
                </a:lnTo>
                <a:cubicBezTo>
                  <a:pt x="988786" y="6433066"/>
                  <a:pt x="981969" y="6429895"/>
                  <a:pt x="974201" y="6429895"/>
                </a:cubicBezTo>
                <a:close/>
                <a:moveTo>
                  <a:pt x="788322" y="6429895"/>
                </a:moveTo>
                <a:cubicBezTo>
                  <a:pt x="772231" y="6429895"/>
                  <a:pt x="759231" y="6443608"/>
                  <a:pt x="759231" y="6460967"/>
                </a:cubicBezTo>
                <a:cubicBezTo>
                  <a:pt x="759231" y="6477930"/>
                  <a:pt x="771676" y="6491485"/>
                  <a:pt x="790224" y="6491485"/>
                </a:cubicBezTo>
                <a:cubicBezTo>
                  <a:pt x="801242" y="6491485"/>
                  <a:pt x="808931" y="6486649"/>
                  <a:pt x="814717" y="6480150"/>
                </a:cubicBezTo>
                <a:lnTo>
                  <a:pt x="806712" y="6473808"/>
                </a:lnTo>
                <a:cubicBezTo>
                  <a:pt x="802748" y="6478089"/>
                  <a:pt x="797120" y="6481497"/>
                  <a:pt x="789590" y="6481497"/>
                </a:cubicBezTo>
                <a:cubicBezTo>
                  <a:pt x="778255" y="6481497"/>
                  <a:pt x="771834" y="6474046"/>
                  <a:pt x="770249" y="6464455"/>
                </a:cubicBezTo>
                <a:lnTo>
                  <a:pt x="817412" y="6464455"/>
                </a:lnTo>
                <a:cubicBezTo>
                  <a:pt x="817492" y="6463107"/>
                  <a:pt x="817571" y="6462077"/>
                  <a:pt x="817571" y="6460412"/>
                </a:cubicBezTo>
                <a:cubicBezTo>
                  <a:pt x="817571" y="6443687"/>
                  <a:pt x="804492" y="6429895"/>
                  <a:pt x="788322" y="6429895"/>
                </a:cubicBezTo>
                <a:close/>
                <a:moveTo>
                  <a:pt x="1188536" y="6409286"/>
                </a:moveTo>
                <a:cubicBezTo>
                  <a:pt x="1184652" y="6409286"/>
                  <a:pt x="1181481" y="6412456"/>
                  <a:pt x="1181481" y="6416261"/>
                </a:cubicBezTo>
                <a:cubicBezTo>
                  <a:pt x="1181481" y="6420224"/>
                  <a:pt x="1184731" y="6423316"/>
                  <a:pt x="1188536" y="6423316"/>
                </a:cubicBezTo>
                <a:cubicBezTo>
                  <a:pt x="1192341" y="6423316"/>
                  <a:pt x="1195511" y="6420224"/>
                  <a:pt x="1195511" y="6416261"/>
                </a:cubicBezTo>
                <a:cubicBezTo>
                  <a:pt x="1195511" y="6412456"/>
                  <a:pt x="1192499" y="6409286"/>
                  <a:pt x="1188536" y="6409286"/>
                </a:cubicBezTo>
                <a:close/>
                <a:moveTo>
                  <a:pt x="1164360" y="6409286"/>
                </a:moveTo>
                <a:cubicBezTo>
                  <a:pt x="1160317" y="6409286"/>
                  <a:pt x="1157384" y="6412456"/>
                  <a:pt x="1157384" y="6416261"/>
                </a:cubicBezTo>
                <a:cubicBezTo>
                  <a:pt x="1157384" y="6420224"/>
                  <a:pt x="1160317" y="6423316"/>
                  <a:pt x="1164360" y="6423316"/>
                </a:cubicBezTo>
                <a:cubicBezTo>
                  <a:pt x="1168323" y="6423316"/>
                  <a:pt x="1171177" y="6420224"/>
                  <a:pt x="1171177" y="6416261"/>
                </a:cubicBezTo>
                <a:cubicBezTo>
                  <a:pt x="1171177" y="6412456"/>
                  <a:pt x="1168244" y="6409286"/>
                  <a:pt x="1164360" y="6409286"/>
                </a:cubicBezTo>
                <a:close/>
                <a:moveTo>
                  <a:pt x="986962" y="6409286"/>
                </a:moveTo>
                <a:cubicBezTo>
                  <a:pt x="983158" y="6409286"/>
                  <a:pt x="979987" y="6412456"/>
                  <a:pt x="979987" y="6416261"/>
                </a:cubicBezTo>
                <a:cubicBezTo>
                  <a:pt x="979987" y="6420224"/>
                  <a:pt x="983078" y="6423316"/>
                  <a:pt x="986962" y="6423316"/>
                </a:cubicBezTo>
                <a:cubicBezTo>
                  <a:pt x="990767" y="6423316"/>
                  <a:pt x="994017" y="6420224"/>
                  <a:pt x="994017" y="6416261"/>
                </a:cubicBezTo>
                <a:cubicBezTo>
                  <a:pt x="994017" y="6412456"/>
                  <a:pt x="990767" y="6409286"/>
                  <a:pt x="986962" y="6409286"/>
                </a:cubicBezTo>
                <a:close/>
                <a:moveTo>
                  <a:pt x="962707" y="6409286"/>
                </a:moveTo>
                <a:cubicBezTo>
                  <a:pt x="958823" y="6409286"/>
                  <a:pt x="955652" y="6412456"/>
                  <a:pt x="955652" y="6416261"/>
                </a:cubicBezTo>
                <a:cubicBezTo>
                  <a:pt x="955652" y="6420224"/>
                  <a:pt x="958744" y="6423316"/>
                  <a:pt x="962707" y="6423316"/>
                </a:cubicBezTo>
                <a:cubicBezTo>
                  <a:pt x="966512" y="6423316"/>
                  <a:pt x="969682" y="6420224"/>
                  <a:pt x="969682" y="6416261"/>
                </a:cubicBezTo>
                <a:cubicBezTo>
                  <a:pt x="969682" y="6412456"/>
                  <a:pt x="966591" y="6409286"/>
                  <a:pt x="962707" y="6409286"/>
                </a:cubicBezTo>
                <a:close/>
                <a:moveTo>
                  <a:pt x="1384323" y="6409206"/>
                </a:moveTo>
                <a:cubicBezTo>
                  <a:pt x="1380201" y="6409206"/>
                  <a:pt x="1377110" y="6412456"/>
                  <a:pt x="1377110" y="6416420"/>
                </a:cubicBezTo>
                <a:cubicBezTo>
                  <a:pt x="1377110" y="6420462"/>
                  <a:pt x="1380280" y="6423712"/>
                  <a:pt x="1384323" y="6423712"/>
                </a:cubicBezTo>
                <a:cubicBezTo>
                  <a:pt x="1388286" y="6423712"/>
                  <a:pt x="1391536" y="6420462"/>
                  <a:pt x="1391536" y="6416420"/>
                </a:cubicBezTo>
                <a:cubicBezTo>
                  <a:pt x="1391536" y="6412456"/>
                  <a:pt x="1388445" y="6409206"/>
                  <a:pt x="1384323" y="6409206"/>
                </a:cubicBezTo>
                <a:close/>
                <a:moveTo>
                  <a:pt x="587541" y="6408652"/>
                </a:moveTo>
                <a:lnTo>
                  <a:pt x="587541" y="6489899"/>
                </a:lnTo>
                <a:lnTo>
                  <a:pt x="599352" y="6489899"/>
                </a:lnTo>
                <a:lnTo>
                  <a:pt x="599352" y="6453833"/>
                </a:lnTo>
                <a:lnTo>
                  <a:pt x="640649" y="6453833"/>
                </a:lnTo>
                <a:lnTo>
                  <a:pt x="640649" y="6489899"/>
                </a:lnTo>
                <a:lnTo>
                  <a:pt x="652460" y="6489899"/>
                </a:lnTo>
                <a:lnTo>
                  <a:pt x="652460" y="6408652"/>
                </a:lnTo>
                <a:lnTo>
                  <a:pt x="640649" y="6408652"/>
                </a:lnTo>
                <a:lnTo>
                  <a:pt x="640649" y="6442736"/>
                </a:lnTo>
                <a:lnTo>
                  <a:pt x="599352" y="6442736"/>
                </a:lnTo>
                <a:lnTo>
                  <a:pt x="599352" y="6408652"/>
                </a:lnTo>
                <a:close/>
                <a:moveTo>
                  <a:pt x="1144781" y="6406987"/>
                </a:moveTo>
                <a:cubicBezTo>
                  <a:pt x="1129562" y="6407463"/>
                  <a:pt x="1118782" y="6416816"/>
                  <a:pt x="1117276" y="6431559"/>
                </a:cubicBezTo>
                <a:lnTo>
                  <a:pt x="1088423" y="6431559"/>
                </a:lnTo>
                <a:lnTo>
                  <a:pt x="1088423" y="6417450"/>
                </a:lnTo>
                <a:lnTo>
                  <a:pt x="1077643" y="6417450"/>
                </a:lnTo>
                <a:lnTo>
                  <a:pt x="1077643" y="6431559"/>
                </a:lnTo>
                <a:lnTo>
                  <a:pt x="1067180" y="6431559"/>
                </a:lnTo>
                <a:lnTo>
                  <a:pt x="1067180" y="6441785"/>
                </a:lnTo>
                <a:lnTo>
                  <a:pt x="1077643" y="6441785"/>
                </a:lnTo>
                <a:lnTo>
                  <a:pt x="1077643" y="6465089"/>
                </a:lnTo>
                <a:cubicBezTo>
                  <a:pt x="1077643" y="6480625"/>
                  <a:pt x="1088898" y="6489979"/>
                  <a:pt x="1104989" y="6490375"/>
                </a:cubicBezTo>
                <a:lnTo>
                  <a:pt x="1104989" y="6480070"/>
                </a:lnTo>
                <a:cubicBezTo>
                  <a:pt x="1094764" y="6479753"/>
                  <a:pt x="1088423" y="6474046"/>
                  <a:pt x="1088423" y="6463979"/>
                </a:cubicBezTo>
                <a:lnTo>
                  <a:pt x="1088423" y="6441785"/>
                </a:lnTo>
                <a:lnTo>
                  <a:pt x="1117276" y="6441785"/>
                </a:lnTo>
                <a:lnTo>
                  <a:pt x="1117276" y="6489899"/>
                </a:lnTo>
                <a:lnTo>
                  <a:pt x="1127977" y="6489899"/>
                </a:lnTo>
                <a:lnTo>
                  <a:pt x="1127977" y="6441785"/>
                </a:lnTo>
                <a:lnTo>
                  <a:pt x="1144781" y="6441785"/>
                </a:lnTo>
                <a:lnTo>
                  <a:pt x="1144781" y="6431559"/>
                </a:lnTo>
                <a:lnTo>
                  <a:pt x="1127977" y="6431559"/>
                </a:lnTo>
                <a:cubicBezTo>
                  <a:pt x="1128849" y="6421730"/>
                  <a:pt x="1135269" y="6417688"/>
                  <a:pt x="1144781" y="6417450"/>
                </a:cubicBezTo>
                <a:close/>
                <a:moveTo>
                  <a:pt x="373523" y="6359903"/>
                </a:moveTo>
                <a:lnTo>
                  <a:pt x="373523" y="6532703"/>
                </a:lnTo>
                <a:lnTo>
                  <a:pt x="431387" y="6532703"/>
                </a:lnTo>
                <a:lnTo>
                  <a:pt x="431387" y="6490691"/>
                </a:lnTo>
                <a:cubicBezTo>
                  <a:pt x="431387" y="6479594"/>
                  <a:pt x="440106" y="6470082"/>
                  <a:pt x="451996" y="6470082"/>
                </a:cubicBezTo>
                <a:cubicBezTo>
                  <a:pt x="463807" y="6470082"/>
                  <a:pt x="472605" y="6479594"/>
                  <a:pt x="472605" y="6490691"/>
                </a:cubicBezTo>
                <a:lnTo>
                  <a:pt x="472605" y="6532702"/>
                </a:lnTo>
                <a:lnTo>
                  <a:pt x="472843" y="6532702"/>
                </a:lnTo>
                <a:lnTo>
                  <a:pt x="530470" y="6532702"/>
                </a:lnTo>
                <a:lnTo>
                  <a:pt x="530470" y="6490691"/>
                </a:lnTo>
                <a:lnTo>
                  <a:pt x="530469" y="6490685"/>
                </a:lnTo>
                <a:lnTo>
                  <a:pt x="530469" y="6359903"/>
                </a:lnTo>
                <a:lnTo>
                  <a:pt x="472605" y="6359903"/>
                </a:lnTo>
                <a:lnTo>
                  <a:pt x="472605" y="6414992"/>
                </a:lnTo>
                <a:cubicBezTo>
                  <a:pt x="465471" y="6413011"/>
                  <a:pt x="459209" y="6412218"/>
                  <a:pt x="451996" y="6412218"/>
                </a:cubicBezTo>
                <a:cubicBezTo>
                  <a:pt x="444783" y="6412218"/>
                  <a:pt x="438521" y="6413011"/>
                  <a:pt x="431387" y="6414992"/>
                </a:cubicBezTo>
                <a:lnTo>
                  <a:pt x="431387" y="6359903"/>
                </a:lnTo>
                <a:close/>
                <a:moveTo>
                  <a:pt x="0" y="0"/>
                </a:moveTo>
                <a:lnTo>
                  <a:pt x="6095999" y="0"/>
                </a:lnTo>
                <a:lnTo>
                  <a:pt x="6095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3274540" cy="180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54364" y="728663"/>
            <a:ext cx="5267292" cy="518477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pic>
        <p:nvPicPr>
          <p:cNvPr id="8" name="Logga">
            <a:extLst>
              <a:ext uri="{FF2B5EF4-FFF2-40B4-BE49-F238E27FC236}">
                <a16:creationId xmlns:a16="http://schemas.microsoft.com/office/drawing/2014/main" id="{C600CB35-AD14-4D0A-9976-E09D23152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8314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Helsides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tshållare för bild 14">
            <a:extLst>
              <a:ext uri="{FF2B5EF4-FFF2-40B4-BE49-F238E27FC236}">
                <a16:creationId xmlns:a16="http://schemas.microsoft.com/office/drawing/2014/main" id="{C5DB816C-EB25-4CF4-B8BC-C846213A7C6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1557995 w 12191999"/>
              <a:gd name="connsiteY0" fmla="*/ 6440041 h 6858000"/>
              <a:gd name="connsiteX1" fmla="*/ 1575830 w 12191999"/>
              <a:gd name="connsiteY1" fmla="*/ 6454626 h 6858000"/>
              <a:gd name="connsiteX2" fmla="*/ 1540318 w 12191999"/>
              <a:gd name="connsiteY2" fmla="*/ 6454626 h 6858000"/>
              <a:gd name="connsiteX3" fmla="*/ 1557995 w 12191999"/>
              <a:gd name="connsiteY3" fmla="*/ 6440041 h 6858000"/>
              <a:gd name="connsiteX4" fmla="*/ 1491094 w 12191999"/>
              <a:gd name="connsiteY4" fmla="*/ 6440041 h 6858000"/>
              <a:gd name="connsiteX5" fmla="*/ 1510673 w 12191999"/>
              <a:gd name="connsiteY5" fmla="*/ 6460650 h 6858000"/>
              <a:gd name="connsiteX6" fmla="*/ 1491094 w 12191999"/>
              <a:gd name="connsiteY6" fmla="*/ 6479753 h 6858000"/>
              <a:gd name="connsiteX7" fmla="*/ 1471991 w 12191999"/>
              <a:gd name="connsiteY7" fmla="*/ 6460650 h 6858000"/>
              <a:gd name="connsiteX8" fmla="*/ 1491094 w 12191999"/>
              <a:gd name="connsiteY8" fmla="*/ 6440041 h 6858000"/>
              <a:gd name="connsiteX9" fmla="*/ 1277472 w 12191999"/>
              <a:gd name="connsiteY9" fmla="*/ 6440041 h 6858000"/>
              <a:gd name="connsiteX10" fmla="*/ 1295307 w 12191999"/>
              <a:gd name="connsiteY10" fmla="*/ 6454626 h 6858000"/>
              <a:gd name="connsiteX11" fmla="*/ 1259796 w 12191999"/>
              <a:gd name="connsiteY11" fmla="*/ 6454626 h 6858000"/>
              <a:gd name="connsiteX12" fmla="*/ 1277472 w 12191999"/>
              <a:gd name="connsiteY12" fmla="*/ 6440041 h 6858000"/>
              <a:gd name="connsiteX13" fmla="*/ 1176329 w 12191999"/>
              <a:gd name="connsiteY13" fmla="*/ 6440041 h 6858000"/>
              <a:gd name="connsiteX14" fmla="*/ 1196621 w 12191999"/>
              <a:gd name="connsiteY14" fmla="*/ 6460650 h 6858000"/>
              <a:gd name="connsiteX15" fmla="*/ 1176329 w 12191999"/>
              <a:gd name="connsiteY15" fmla="*/ 6481418 h 6858000"/>
              <a:gd name="connsiteX16" fmla="*/ 1156195 w 12191999"/>
              <a:gd name="connsiteY16" fmla="*/ 6460650 h 6858000"/>
              <a:gd name="connsiteX17" fmla="*/ 1176329 w 12191999"/>
              <a:gd name="connsiteY17" fmla="*/ 6440041 h 6858000"/>
              <a:gd name="connsiteX18" fmla="*/ 974676 w 12191999"/>
              <a:gd name="connsiteY18" fmla="*/ 6440041 h 6858000"/>
              <a:gd name="connsiteX19" fmla="*/ 994968 w 12191999"/>
              <a:gd name="connsiteY19" fmla="*/ 6460650 h 6858000"/>
              <a:gd name="connsiteX20" fmla="*/ 974676 w 12191999"/>
              <a:gd name="connsiteY20" fmla="*/ 6481418 h 6858000"/>
              <a:gd name="connsiteX21" fmla="*/ 954384 w 12191999"/>
              <a:gd name="connsiteY21" fmla="*/ 6460650 h 6858000"/>
              <a:gd name="connsiteX22" fmla="*/ 974676 w 12191999"/>
              <a:gd name="connsiteY22" fmla="*/ 6440041 h 6858000"/>
              <a:gd name="connsiteX23" fmla="*/ 905715 w 12191999"/>
              <a:gd name="connsiteY23" fmla="*/ 6440041 h 6858000"/>
              <a:gd name="connsiteX24" fmla="*/ 925293 w 12191999"/>
              <a:gd name="connsiteY24" fmla="*/ 6460650 h 6858000"/>
              <a:gd name="connsiteX25" fmla="*/ 905715 w 12191999"/>
              <a:gd name="connsiteY25" fmla="*/ 6479753 h 6858000"/>
              <a:gd name="connsiteX26" fmla="*/ 886612 w 12191999"/>
              <a:gd name="connsiteY26" fmla="*/ 6460650 h 6858000"/>
              <a:gd name="connsiteX27" fmla="*/ 905715 w 12191999"/>
              <a:gd name="connsiteY27" fmla="*/ 6440041 h 6858000"/>
              <a:gd name="connsiteX28" fmla="*/ 788401 w 12191999"/>
              <a:gd name="connsiteY28" fmla="*/ 6440041 h 6858000"/>
              <a:gd name="connsiteX29" fmla="*/ 806236 w 12191999"/>
              <a:gd name="connsiteY29" fmla="*/ 6454626 h 6858000"/>
              <a:gd name="connsiteX30" fmla="*/ 770725 w 12191999"/>
              <a:gd name="connsiteY30" fmla="*/ 6454626 h 6858000"/>
              <a:gd name="connsiteX31" fmla="*/ 788401 w 12191999"/>
              <a:gd name="connsiteY31" fmla="*/ 6440041 h 6858000"/>
              <a:gd name="connsiteX32" fmla="*/ 1378933 w 12191999"/>
              <a:gd name="connsiteY32" fmla="*/ 6431559 h 6858000"/>
              <a:gd name="connsiteX33" fmla="*/ 1378933 w 12191999"/>
              <a:gd name="connsiteY33" fmla="*/ 6489899 h 6858000"/>
              <a:gd name="connsiteX34" fmla="*/ 1389554 w 12191999"/>
              <a:gd name="connsiteY34" fmla="*/ 6489899 h 6858000"/>
              <a:gd name="connsiteX35" fmla="*/ 1389554 w 12191999"/>
              <a:gd name="connsiteY35" fmla="*/ 6431559 h 6858000"/>
              <a:gd name="connsiteX36" fmla="*/ 662368 w 12191999"/>
              <a:gd name="connsiteY36" fmla="*/ 6431559 h 6858000"/>
              <a:gd name="connsiteX37" fmla="*/ 662368 w 12191999"/>
              <a:gd name="connsiteY37" fmla="*/ 6465168 h 6858000"/>
              <a:gd name="connsiteX38" fmla="*/ 689001 w 12191999"/>
              <a:gd name="connsiteY38" fmla="*/ 6491485 h 6858000"/>
              <a:gd name="connsiteX39" fmla="*/ 705489 w 12191999"/>
              <a:gd name="connsiteY39" fmla="*/ 6485460 h 6858000"/>
              <a:gd name="connsiteX40" fmla="*/ 705489 w 12191999"/>
              <a:gd name="connsiteY40" fmla="*/ 6487997 h 6858000"/>
              <a:gd name="connsiteX41" fmla="*/ 686465 w 12191999"/>
              <a:gd name="connsiteY41" fmla="*/ 6506862 h 6858000"/>
              <a:gd name="connsiteX42" fmla="*/ 669106 w 12191999"/>
              <a:gd name="connsiteY42" fmla="*/ 6498302 h 6858000"/>
              <a:gd name="connsiteX43" fmla="*/ 660783 w 12191999"/>
              <a:gd name="connsiteY43" fmla="*/ 6504643 h 6858000"/>
              <a:gd name="connsiteX44" fmla="*/ 686861 w 12191999"/>
              <a:gd name="connsiteY44" fmla="*/ 6516929 h 6858000"/>
              <a:gd name="connsiteX45" fmla="*/ 716190 w 12191999"/>
              <a:gd name="connsiteY45" fmla="*/ 6486808 h 6858000"/>
              <a:gd name="connsiteX46" fmla="*/ 716190 w 12191999"/>
              <a:gd name="connsiteY46" fmla="*/ 6431559 h 6858000"/>
              <a:gd name="connsiteX47" fmla="*/ 705489 w 12191999"/>
              <a:gd name="connsiteY47" fmla="*/ 6431559 h 6858000"/>
              <a:gd name="connsiteX48" fmla="*/ 705489 w 12191999"/>
              <a:gd name="connsiteY48" fmla="*/ 6464930 h 6858000"/>
              <a:gd name="connsiteX49" fmla="*/ 689001 w 12191999"/>
              <a:gd name="connsiteY49" fmla="*/ 6481418 h 6858000"/>
              <a:gd name="connsiteX50" fmla="*/ 673148 w 12191999"/>
              <a:gd name="connsiteY50" fmla="*/ 6464296 h 6858000"/>
              <a:gd name="connsiteX51" fmla="*/ 673148 w 12191999"/>
              <a:gd name="connsiteY51" fmla="*/ 6431559 h 6858000"/>
              <a:gd name="connsiteX52" fmla="*/ 1040784 w 12191999"/>
              <a:gd name="connsiteY52" fmla="*/ 6430053 h 6858000"/>
              <a:gd name="connsiteX53" fmla="*/ 1019541 w 12191999"/>
              <a:gd name="connsiteY53" fmla="*/ 6448126 h 6858000"/>
              <a:gd name="connsiteX54" fmla="*/ 1033492 w 12191999"/>
              <a:gd name="connsiteY54" fmla="*/ 6463900 h 6858000"/>
              <a:gd name="connsiteX55" fmla="*/ 1044827 w 12191999"/>
              <a:gd name="connsiteY55" fmla="*/ 6466833 h 6858000"/>
              <a:gd name="connsiteX56" fmla="*/ 1054180 w 12191999"/>
              <a:gd name="connsiteY56" fmla="*/ 6473808 h 6858000"/>
              <a:gd name="connsiteX57" fmla="*/ 1041894 w 12191999"/>
              <a:gd name="connsiteY57" fmla="*/ 6481814 h 6858000"/>
              <a:gd name="connsiteX58" fmla="*/ 1026358 w 12191999"/>
              <a:gd name="connsiteY58" fmla="*/ 6475077 h 6858000"/>
              <a:gd name="connsiteX59" fmla="*/ 1017955 w 12191999"/>
              <a:gd name="connsiteY59" fmla="*/ 6480704 h 6858000"/>
              <a:gd name="connsiteX60" fmla="*/ 1042052 w 12191999"/>
              <a:gd name="connsiteY60" fmla="*/ 6491485 h 6858000"/>
              <a:gd name="connsiteX61" fmla="*/ 1064802 w 12191999"/>
              <a:gd name="connsiteY61" fmla="*/ 6473412 h 6858000"/>
              <a:gd name="connsiteX62" fmla="*/ 1049028 w 12191999"/>
              <a:gd name="connsiteY62" fmla="*/ 6456845 h 6858000"/>
              <a:gd name="connsiteX63" fmla="*/ 1036504 w 12191999"/>
              <a:gd name="connsiteY63" fmla="*/ 6453516 h 6858000"/>
              <a:gd name="connsiteX64" fmla="*/ 1030004 w 12191999"/>
              <a:gd name="connsiteY64" fmla="*/ 6447175 h 6858000"/>
              <a:gd name="connsiteX65" fmla="*/ 1040705 w 12191999"/>
              <a:gd name="connsiteY65" fmla="*/ 6439882 h 6858000"/>
              <a:gd name="connsiteX66" fmla="*/ 1054814 w 12191999"/>
              <a:gd name="connsiteY66" fmla="*/ 6446620 h 6858000"/>
              <a:gd name="connsiteX67" fmla="*/ 1063137 w 12191999"/>
              <a:gd name="connsiteY67" fmla="*/ 6440913 h 6858000"/>
              <a:gd name="connsiteX68" fmla="*/ 1040784 w 12191999"/>
              <a:gd name="connsiteY68" fmla="*/ 6430053 h 6858000"/>
              <a:gd name="connsiteX69" fmla="*/ 845869 w 12191999"/>
              <a:gd name="connsiteY69" fmla="*/ 6430053 h 6858000"/>
              <a:gd name="connsiteX70" fmla="*/ 824626 w 12191999"/>
              <a:gd name="connsiteY70" fmla="*/ 6448126 h 6858000"/>
              <a:gd name="connsiteX71" fmla="*/ 838576 w 12191999"/>
              <a:gd name="connsiteY71" fmla="*/ 6463900 h 6858000"/>
              <a:gd name="connsiteX72" fmla="*/ 849911 w 12191999"/>
              <a:gd name="connsiteY72" fmla="*/ 6466833 h 6858000"/>
              <a:gd name="connsiteX73" fmla="*/ 859265 w 12191999"/>
              <a:gd name="connsiteY73" fmla="*/ 6473808 h 6858000"/>
              <a:gd name="connsiteX74" fmla="*/ 846979 w 12191999"/>
              <a:gd name="connsiteY74" fmla="*/ 6481814 h 6858000"/>
              <a:gd name="connsiteX75" fmla="*/ 831443 w 12191999"/>
              <a:gd name="connsiteY75" fmla="*/ 6475077 h 6858000"/>
              <a:gd name="connsiteX76" fmla="*/ 823040 w 12191999"/>
              <a:gd name="connsiteY76" fmla="*/ 6480704 h 6858000"/>
              <a:gd name="connsiteX77" fmla="*/ 847137 w 12191999"/>
              <a:gd name="connsiteY77" fmla="*/ 6491485 h 6858000"/>
              <a:gd name="connsiteX78" fmla="*/ 869887 w 12191999"/>
              <a:gd name="connsiteY78" fmla="*/ 6473412 h 6858000"/>
              <a:gd name="connsiteX79" fmla="*/ 854113 w 12191999"/>
              <a:gd name="connsiteY79" fmla="*/ 6456845 h 6858000"/>
              <a:gd name="connsiteX80" fmla="*/ 841589 w 12191999"/>
              <a:gd name="connsiteY80" fmla="*/ 6453516 h 6858000"/>
              <a:gd name="connsiteX81" fmla="*/ 835089 w 12191999"/>
              <a:gd name="connsiteY81" fmla="*/ 6447175 h 6858000"/>
              <a:gd name="connsiteX82" fmla="*/ 845790 w 12191999"/>
              <a:gd name="connsiteY82" fmla="*/ 6439882 h 6858000"/>
              <a:gd name="connsiteX83" fmla="*/ 859899 w 12191999"/>
              <a:gd name="connsiteY83" fmla="*/ 6446620 h 6858000"/>
              <a:gd name="connsiteX84" fmla="*/ 868222 w 12191999"/>
              <a:gd name="connsiteY84" fmla="*/ 6440913 h 6858000"/>
              <a:gd name="connsiteX85" fmla="*/ 845869 w 12191999"/>
              <a:gd name="connsiteY85" fmla="*/ 6430053 h 6858000"/>
              <a:gd name="connsiteX86" fmla="*/ 1490936 w 12191999"/>
              <a:gd name="connsiteY86" fmla="*/ 6429974 h 6858000"/>
              <a:gd name="connsiteX87" fmla="*/ 1461290 w 12191999"/>
              <a:gd name="connsiteY87" fmla="*/ 6460412 h 6858000"/>
              <a:gd name="connsiteX88" fmla="*/ 1490936 w 12191999"/>
              <a:gd name="connsiteY88" fmla="*/ 6489899 h 6858000"/>
              <a:gd name="connsiteX89" fmla="*/ 1510673 w 12191999"/>
              <a:gd name="connsiteY89" fmla="*/ 6482607 h 6858000"/>
              <a:gd name="connsiteX90" fmla="*/ 1510673 w 12191999"/>
              <a:gd name="connsiteY90" fmla="*/ 6487918 h 6858000"/>
              <a:gd name="connsiteX91" fmla="*/ 1491411 w 12191999"/>
              <a:gd name="connsiteY91" fmla="*/ 6507021 h 6858000"/>
              <a:gd name="connsiteX92" fmla="*/ 1474131 w 12191999"/>
              <a:gd name="connsiteY92" fmla="*/ 6498302 h 6858000"/>
              <a:gd name="connsiteX93" fmla="*/ 1465650 w 12191999"/>
              <a:gd name="connsiteY93" fmla="*/ 6504643 h 6858000"/>
              <a:gd name="connsiteX94" fmla="*/ 1491887 w 12191999"/>
              <a:gd name="connsiteY94" fmla="*/ 6516929 h 6858000"/>
              <a:gd name="connsiteX95" fmla="*/ 1521215 w 12191999"/>
              <a:gd name="connsiteY95" fmla="*/ 6486808 h 6858000"/>
              <a:gd name="connsiteX96" fmla="*/ 1521215 w 12191999"/>
              <a:gd name="connsiteY96" fmla="*/ 6429974 h 6858000"/>
              <a:gd name="connsiteX97" fmla="*/ 1510673 w 12191999"/>
              <a:gd name="connsiteY97" fmla="*/ 6429974 h 6858000"/>
              <a:gd name="connsiteX98" fmla="*/ 1510673 w 12191999"/>
              <a:gd name="connsiteY98" fmla="*/ 6437187 h 6858000"/>
              <a:gd name="connsiteX99" fmla="*/ 1490936 w 12191999"/>
              <a:gd name="connsiteY99" fmla="*/ 6429974 h 6858000"/>
              <a:gd name="connsiteX100" fmla="*/ 1215407 w 12191999"/>
              <a:gd name="connsiteY100" fmla="*/ 6429974 h 6858000"/>
              <a:gd name="connsiteX101" fmla="*/ 1215407 w 12191999"/>
              <a:gd name="connsiteY101" fmla="*/ 6489899 h 6858000"/>
              <a:gd name="connsiteX102" fmla="*/ 1226108 w 12191999"/>
              <a:gd name="connsiteY102" fmla="*/ 6489899 h 6858000"/>
              <a:gd name="connsiteX103" fmla="*/ 1226108 w 12191999"/>
              <a:gd name="connsiteY103" fmla="*/ 6457559 h 6858000"/>
              <a:gd name="connsiteX104" fmla="*/ 1242120 w 12191999"/>
              <a:gd name="connsiteY104" fmla="*/ 6441071 h 6858000"/>
              <a:gd name="connsiteX105" fmla="*/ 1247351 w 12191999"/>
              <a:gd name="connsiteY105" fmla="*/ 6441626 h 6858000"/>
              <a:gd name="connsiteX106" fmla="*/ 1247351 w 12191999"/>
              <a:gd name="connsiteY106" fmla="*/ 6430450 h 6858000"/>
              <a:gd name="connsiteX107" fmla="*/ 1241882 w 12191999"/>
              <a:gd name="connsiteY107" fmla="*/ 6429974 h 6858000"/>
              <a:gd name="connsiteX108" fmla="*/ 1226108 w 12191999"/>
              <a:gd name="connsiteY108" fmla="*/ 6437029 h 6858000"/>
              <a:gd name="connsiteX109" fmla="*/ 1226108 w 12191999"/>
              <a:gd name="connsiteY109" fmla="*/ 6429974 h 6858000"/>
              <a:gd name="connsiteX110" fmla="*/ 1176329 w 12191999"/>
              <a:gd name="connsiteY110" fmla="*/ 6429974 h 6858000"/>
              <a:gd name="connsiteX111" fmla="*/ 1145494 w 12191999"/>
              <a:gd name="connsiteY111" fmla="*/ 6460809 h 6858000"/>
              <a:gd name="connsiteX112" fmla="*/ 1176329 w 12191999"/>
              <a:gd name="connsiteY112" fmla="*/ 6491564 h 6858000"/>
              <a:gd name="connsiteX113" fmla="*/ 1207322 w 12191999"/>
              <a:gd name="connsiteY113" fmla="*/ 6460809 h 6858000"/>
              <a:gd name="connsiteX114" fmla="*/ 1176329 w 12191999"/>
              <a:gd name="connsiteY114" fmla="*/ 6429974 h 6858000"/>
              <a:gd name="connsiteX115" fmla="*/ 905556 w 12191999"/>
              <a:gd name="connsiteY115" fmla="*/ 6429974 h 6858000"/>
              <a:gd name="connsiteX116" fmla="*/ 875911 w 12191999"/>
              <a:gd name="connsiteY116" fmla="*/ 6460412 h 6858000"/>
              <a:gd name="connsiteX117" fmla="*/ 905556 w 12191999"/>
              <a:gd name="connsiteY117" fmla="*/ 6489899 h 6858000"/>
              <a:gd name="connsiteX118" fmla="*/ 925293 w 12191999"/>
              <a:gd name="connsiteY118" fmla="*/ 6482607 h 6858000"/>
              <a:gd name="connsiteX119" fmla="*/ 925293 w 12191999"/>
              <a:gd name="connsiteY119" fmla="*/ 6487918 h 6858000"/>
              <a:gd name="connsiteX120" fmla="*/ 906032 w 12191999"/>
              <a:gd name="connsiteY120" fmla="*/ 6507021 h 6858000"/>
              <a:gd name="connsiteX121" fmla="*/ 888752 w 12191999"/>
              <a:gd name="connsiteY121" fmla="*/ 6498302 h 6858000"/>
              <a:gd name="connsiteX122" fmla="*/ 880270 w 12191999"/>
              <a:gd name="connsiteY122" fmla="*/ 6504643 h 6858000"/>
              <a:gd name="connsiteX123" fmla="*/ 906507 w 12191999"/>
              <a:gd name="connsiteY123" fmla="*/ 6516929 h 6858000"/>
              <a:gd name="connsiteX124" fmla="*/ 935836 w 12191999"/>
              <a:gd name="connsiteY124" fmla="*/ 6486808 h 6858000"/>
              <a:gd name="connsiteX125" fmla="*/ 935836 w 12191999"/>
              <a:gd name="connsiteY125" fmla="*/ 6429974 h 6858000"/>
              <a:gd name="connsiteX126" fmla="*/ 925293 w 12191999"/>
              <a:gd name="connsiteY126" fmla="*/ 6429974 h 6858000"/>
              <a:gd name="connsiteX127" fmla="*/ 925293 w 12191999"/>
              <a:gd name="connsiteY127" fmla="*/ 6437187 h 6858000"/>
              <a:gd name="connsiteX128" fmla="*/ 905556 w 12191999"/>
              <a:gd name="connsiteY128" fmla="*/ 6429974 h 6858000"/>
              <a:gd name="connsiteX129" fmla="*/ 725860 w 12191999"/>
              <a:gd name="connsiteY129" fmla="*/ 6429974 h 6858000"/>
              <a:gd name="connsiteX130" fmla="*/ 725860 w 12191999"/>
              <a:gd name="connsiteY130" fmla="*/ 6489899 h 6858000"/>
              <a:gd name="connsiteX131" fmla="*/ 736561 w 12191999"/>
              <a:gd name="connsiteY131" fmla="*/ 6489899 h 6858000"/>
              <a:gd name="connsiteX132" fmla="*/ 736561 w 12191999"/>
              <a:gd name="connsiteY132" fmla="*/ 6457559 h 6858000"/>
              <a:gd name="connsiteX133" fmla="*/ 752573 w 12191999"/>
              <a:gd name="connsiteY133" fmla="*/ 6441071 h 6858000"/>
              <a:gd name="connsiteX134" fmla="*/ 757804 w 12191999"/>
              <a:gd name="connsiteY134" fmla="*/ 6441626 h 6858000"/>
              <a:gd name="connsiteX135" fmla="*/ 757804 w 12191999"/>
              <a:gd name="connsiteY135" fmla="*/ 6430450 h 6858000"/>
              <a:gd name="connsiteX136" fmla="*/ 752335 w 12191999"/>
              <a:gd name="connsiteY136" fmla="*/ 6429974 h 6858000"/>
              <a:gd name="connsiteX137" fmla="*/ 736561 w 12191999"/>
              <a:gd name="connsiteY137" fmla="*/ 6437029 h 6858000"/>
              <a:gd name="connsiteX138" fmla="*/ 736561 w 12191999"/>
              <a:gd name="connsiteY138" fmla="*/ 6429974 h 6858000"/>
              <a:gd name="connsiteX139" fmla="*/ 1595091 w 12191999"/>
              <a:gd name="connsiteY139" fmla="*/ 6429895 h 6858000"/>
              <a:gd name="connsiteX140" fmla="*/ 1595091 w 12191999"/>
              <a:gd name="connsiteY140" fmla="*/ 6489899 h 6858000"/>
              <a:gd name="connsiteX141" fmla="*/ 1605792 w 12191999"/>
              <a:gd name="connsiteY141" fmla="*/ 6489899 h 6858000"/>
              <a:gd name="connsiteX142" fmla="*/ 1605792 w 12191999"/>
              <a:gd name="connsiteY142" fmla="*/ 6456845 h 6858000"/>
              <a:gd name="connsiteX143" fmla="*/ 1622279 w 12191999"/>
              <a:gd name="connsiteY143" fmla="*/ 6440279 h 6858000"/>
              <a:gd name="connsiteX144" fmla="*/ 1638370 w 12191999"/>
              <a:gd name="connsiteY144" fmla="*/ 6457559 h 6858000"/>
              <a:gd name="connsiteX145" fmla="*/ 1638370 w 12191999"/>
              <a:gd name="connsiteY145" fmla="*/ 6489899 h 6858000"/>
              <a:gd name="connsiteX146" fmla="*/ 1648913 w 12191999"/>
              <a:gd name="connsiteY146" fmla="*/ 6489899 h 6858000"/>
              <a:gd name="connsiteX147" fmla="*/ 1648913 w 12191999"/>
              <a:gd name="connsiteY147" fmla="*/ 6456132 h 6858000"/>
              <a:gd name="connsiteX148" fmla="*/ 1622359 w 12191999"/>
              <a:gd name="connsiteY148" fmla="*/ 6429895 h 6858000"/>
              <a:gd name="connsiteX149" fmla="*/ 1605792 w 12191999"/>
              <a:gd name="connsiteY149" fmla="*/ 6435919 h 6858000"/>
              <a:gd name="connsiteX150" fmla="*/ 1605792 w 12191999"/>
              <a:gd name="connsiteY150" fmla="*/ 6429895 h 6858000"/>
              <a:gd name="connsiteX151" fmla="*/ 1557995 w 12191999"/>
              <a:gd name="connsiteY151" fmla="*/ 6429895 h 6858000"/>
              <a:gd name="connsiteX152" fmla="*/ 1528904 w 12191999"/>
              <a:gd name="connsiteY152" fmla="*/ 6460967 h 6858000"/>
              <a:gd name="connsiteX153" fmla="*/ 1559897 w 12191999"/>
              <a:gd name="connsiteY153" fmla="*/ 6491485 h 6858000"/>
              <a:gd name="connsiteX154" fmla="*/ 1584390 w 12191999"/>
              <a:gd name="connsiteY154" fmla="*/ 6480150 h 6858000"/>
              <a:gd name="connsiteX155" fmla="*/ 1576384 w 12191999"/>
              <a:gd name="connsiteY155" fmla="*/ 6473808 h 6858000"/>
              <a:gd name="connsiteX156" fmla="*/ 1559263 w 12191999"/>
              <a:gd name="connsiteY156" fmla="*/ 6481497 h 6858000"/>
              <a:gd name="connsiteX157" fmla="*/ 1539922 w 12191999"/>
              <a:gd name="connsiteY157" fmla="*/ 6464455 h 6858000"/>
              <a:gd name="connsiteX158" fmla="*/ 1587085 w 12191999"/>
              <a:gd name="connsiteY158" fmla="*/ 6464455 h 6858000"/>
              <a:gd name="connsiteX159" fmla="*/ 1587244 w 12191999"/>
              <a:gd name="connsiteY159" fmla="*/ 6460412 h 6858000"/>
              <a:gd name="connsiteX160" fmla="*/ 1557995 w 12191999"/>
              <a:gd name="connsiteY160" fmla="*/ 6429895 h 6858000"/>
              <a:gd name="connsiteX161" fmla="*/ 1399780 w 12191999"/>
              <a:gd name="connsiteY161" fmla="*/ 6429895 h 6858000"/>
              <a:gd name="connsiteX162" fmla="*/ 1399780 w 12191999"/>
              <a:gd name="connsiteY162" fmla="*/ 6489899 h 6858000"/>
              <a:gd name="connsiteX163" fmla="*/ 1410481 w 12191999"/>
              <a:gd name="connsiteY163" fmla="*/ 6489899 h 6858000"/>
              <a:gd name="connsiteX164" fmla="*/ 1410481 w 12191999"/>
              <a:gd name="connsiteY164" fmla="*/ 6456845 h 6858000"/>
              <a:gd name="connsiteX165" fmla="*/ 1426968 w 12191999"/>
              <a:gd name="connsiteY165" fmla="*/ 6440279 h 6858000"/>
              <a:gd name="connsiteX166" fmla="*/ 1443059 w 12191999"/>
              <a:gd name="connsiteY166" fmla="*/ 6457559 h 6858000"/>
              <a:gd name="connsiteX167" fmla="*/ 1443059 w 12191999"/>
              <a:gd name="connsiteY167" fmla="*/ 6489899 h 6858000"/>
              <a:gd name="connsiteX168" fmla="*/ 1453601 w 12191999"/>
              <a:gd name="connsiteY168" fmla="*/ 6489899 h 6858000"/>
              <a:gd name="connsiteX169" fmla="*/ 1453601 w 12191999"/>
              <a:gd name="connsiteY169" fmla="*/ 6456132 h 6858000"/>
              <a:gd name="connsiteX170" fmla="*/ 1427047 w 12191999"/>
              <a:gd name="connsiteY170" fmla="*/ 6429895 h 6858000"/>
              <a:gd name="connsiteX171" fmla="*/ 1410481 w 12191999"/>
              <a:gd name="connsiteY171" fmla="*/ 6435919 h 6858000"/>
              <a:gd name="connsiteX172" fmla="*/ 1410481 w 12191999"/>
              <a:gd name="connsiteY172" fmla="*/ 6429895 h 6858000"/>
              <a:gd name="connsiteX173" fmla="*/ 1314569 w 12191999"/>
              <a:gd name="connsiteY173" fmla="*/ 6429895 h 6858000"/>
              <a:gd name="connsiteX174" fmla="*/ 1314569 w 12191999"/>
              <a:gd name="connsiteY174" fmla="*/ 6489899 h 6858000"/>
              <a:gd name="connsiteX175" fmla="*/ 1325270 w 12191999"/>
              <a:gd name="connsiteY175" fmla="*/ 6489899 h 6858000"/>
              <a:gd name="connsiteX176" fmla="*/ 1325270 w 12191999"/>
              <a:gd name="connsiteY176" fmla="*/ 6456845 h 6858000"/>
              <a:gd name="connsiteX177" fmla="*/ 1341757 w 12191999"/>
              <a:gd name="connsiteY177" fmla="*/ 6440279 h 6858000"/>
              <a:gd name="connsiteX178" fmla="*/ 1357848 w 12191999"/>
              <a:gd name="connsiteY178" fmla="*/ 6457559 h 6858000"/>
              <a:gd name="connsiteX179" fmla="*/ 1357848 w 12191999"/>
              <a:gd name="connsiteY179" fmla="*/ 6489899 h 6858000"/>
              <a:gd name="connsiteX180" fmla="*/ 1368390 w 12191999"/>
              <a:gd name="connsiteY180" fmla="*/ 6489899 h 6858000"/>
              <a:gd name="connsiteX181" fmla="*/ 1368390 w 12191999"/>
              <a:gd name="connsiteY181" fmla="*/ 6456132 h 6858000"/>
              <a:gd name="connsiteX182" fmla="*/ 1341836 w 12191999"/>
              <a:gd name="connsiteY182" fmla="*/ 6429895 h 6858000"/>
              <a:gd name="connsiteX183" fmla="*/ 1325270 w 12191999"/>
              <a:gd name="connsiteY183" fmla="*/ 6435919 h 6858000"/>
              <a:gd name="connsiteX184" fmla="*/ 1325270 w 12191999"/>
              <a:gd name="connsiteY184" fmla="*/ 6429895 h 6858000"/>
              <a:gd name="connsiteX185" fmla="*/ 1277393 w 12191999"/>
              <a:gd name="connsiteY185" fmla="*/ 6429895 h 6858000"/>
              <a:gd name="connsiteX186" fmla="*/ 1248302 w 12191999"/>
              <a:gd name="connsiteY186" fmla="*/ 6460967 h 6858000"/>
              <a:gd name="connsiteX187" fmla="*/ 1279295 w 12191999"/>
              <a:gd name="connsiteY187" fmla="*/ 6491485 h 6858000"/>
              <a:gd name="connsiteX188" fmla="*/ 1303789 w 12191999"/>
              <a:gd name="connsiteY188" fmla="*/ 6480150 h 6858000"/>
              <a:gd name="connsiteX189" fmla="*/ 1295783 w 12191999"/>
              <a:gd name="connsiteY189" fmla="*/ 6473808 h 6858000"/>
              <a:gd name="connsiteX190" fmla="*/ 1278661 w 12191999"/>
              <a:gd name="connsiteY190" fmla="*/ 6481497 h 6858000"/>
              <a:gd name="connsiteX191" fmla="*/ 1259320 w 12191999"/>
              <a:gd name="connsiteY191" fmla="*/ 6464455 h 6858000"/>
              <a:gd name="connsiteX192" fmla="*/ 1306484 w 12191999"/>
              <a:gd name="connsiteY192" fmla="*/ 6464455 h 6858000"/>
              <a:gd name="connsiteX193" fmla="*/ 1306642 w 12191999"/>
              <a:gd name="connsiteY193" fmla="*/ 6460412 h 6858000"/>
              <a:gd name="connsiteX194" fmla="*/ 1277393 w 12191999"/>
              <a:gd name="connsiteY194" fmla="*/ 6429895 h 6858000"/>
              <a:gd name="connsiteX195" fmla="*/ 974201 w 12191999"/>
              <a:gd name="connsiteY195" fmla="*/ 6429895 h 6858000"/>
              <a:gd name="connsiteX196" fmla="*/ 943762 w 12191999"/>
              <a:gd name="connsiteY196" fmla="*/ 6460809 h 6858000"/>
              <a:gd name="connsiteX197" fmla="*/ 974755 w 12191999"/>
              <a:gd name="connsiteY197" fmla="*/ 6491564 h 6858000"/>
              <a:gd name="connsiteX198" fmla="*/ 996554 w 12191999"/>
              <a:gd name="connsiteY198" fmla="*/ 6482765 h 6858000"/>
              <a:gd name="connsiteX199" fmla="*/ 1013596 w 12191999"/>
              <a:gd name="connsiteY199" fmla="*/ 6491088 h 6858000"/>
              <a:gd name="connsiteX200" fmla="*/ 1013596 w 12191999"/>
              <a:gd name="connsiteY200" fmla="*/ 6480784 h 6858000"/>
              <a:gd name="connsiteX201" fmla="*/ 1005748 w 12191999"/>
              <a:gd name="connsiteY201" fmla="*/ 6474046 h 6858000"/>
              <a:gd name="connsiteX202" fmla="*/ 1005748 w 12191999"/>
              <a:gd name="connsiteY202" fmla="*/ 6429974 h 6858000"/>
              <a:gd name="connsiteX203" fmla="*/ 994968 w 12191999"/>
              <a:gd name="connsiteY203" fmla="*/ 6429974 h 6858000"/>
              <a:gd name="connsiteX204" fmla="*/ 994968 w 12191999"/>
              <a:gd name="connsiteY204" fmla="*/ 6437584 h 6858000"/>
              <a:gd name="connsiteX205" fmla="*/ 974201 w 12191999"/>
              <a:gd name="connsiteY205" fmla="*/ 6429895 h 6858000"/>
              <a:gd name="connsiteX206" fmla="*/ 788322 w 12191999"/>
              <a:gd name="connsiteY206" fmla="*/ 6429895 h 6858000"/>
              <a:gd name="connsiteX207" fmla="*/ 759231 w 12191999"/>
              <a:gd name="connsiteY207" fmla="*/ 6460967 h 6858000"/>
              <a:gd name="connsiteX208" fmla="*/ 790224 w 12191999"/>
              <a:gd name="connsiteY208" fmla="*/ 6491485 h 6858000"/>
              <a:gd name="connsiteX209" fmla="*/ 814717 w 12191999"/>
              <a:gd name="connsiteY209" fmla="*/ 6480150 h 6858000"/>
              <a:gd name="connsiteX210" fmla="*/ 806712 w 12191999"/>
              <a:gd name="connsiteY210" fmla="*/ 6473808 h 6858000"/>
              <a:gd name="connsiteX211" fmla="*/ 789590 w 12191999"/>
              <a:gd name="connsiteY211" fmla="*/ 6481497 h 6858000"/>
              <a:gd name="connsiteX212" fmla="*/ 770249 w 12191999"/>
              <a:gd name="connsiteY212" fmla="*/ 6464455 h 6858000"/>
              <a:gd name="connsiteX213" fmla="*/ 817412 w 12191999"/>
              <a:gd name="connsiteY213" fmla="*/ 6464455 h 6858000"/>
              <a:gd name="connsiteX214" fmla="*/ 817571 w 12191999"/>
              <a:gd name="connsiteY214" fmla="*/ 6460412 h 6858000"/>
              <a:gd name="connsiteX215" fmla="*/ 788322 w 12191999"/>
              <a:gd name="connsiteY215" fmla="*/ 6429895 h 6858000"/>
              <a:gd name="connsiteX216" fmla="*/ 1188536 w 12191999"/>
              <a:gd name="connsiteY216" fmla="*/ 6409286 h 6858000"/>
              <a:gd name="connsiteX217" fmla="*/ 1181481 w 12191999"/>
              <a:gd name="connsiteY217" fmla="*/ 6416261 h 6858000"/>
              <a:gd name="connsiteX218" fmla="*/ 1188536 w 12191999"/>
              <a:gd name="connsiteY218" fmla="*/ 6423316 h 6858000"/>
              <a:gd name="connsiteX219" fmla="*/ 1195511 w 12191999"/>
              <a:gd name="connsiteY219" fmla="*/ 6416261 h 6858000"/>
              <a:gd name="connsiteX220" fmla="*/ 1188536 w 12191999"/>
              <a:gd name="connsiteY220" fmla="*/ 6409286 h 6858000"/>
              <a:gd name="connsiteX221" fmla="*/ 1164360 w 12191999"/>
              <a:gd name="connsiteY221" fmla="*/ 6409286 h 6858000"/>
              <a:gd name="connsiteX222" fmla="*/ 1157384 w 12191999"/>
              <a:gd name="connsiteY222" fmla="*/ 6416261 h 6858000"/>
              <a:gd name="connsiteX223" fmla="*/ 1164360 w 12191999"/>
              <a:gd name="connsiteY223" fmla="*/ 6423316 h 6858000"/>
              <a:gd name="connsiteX224" fmla="*/ 1171177 w 12191999"/>
              <a:gd name="connsiteY224" fmla="*/ 6416261 h 6858000"/>
              <a:gd name="connsiteX225" fmla="*/ 1164360 w 12191999"/>
              <a:gd name="connsiteY225" fmla="*/ 6409286 h 6858000"/>
              <a:gd name="connsiteX226" fmla="*/ 986962 w 12191999"/>
              <a:gd name="connsiteY226" fmla="*/ 6409286 h 6858000"/>
              <a:gd name="connsiteX227" fmla="*/ 979987 w 12191999"/>
              <a:gd name="connsiteY227" fmla="*/ 6416261 h 6858000"/>
              <a:gd name="connsiteX228" fmla="*/ 986962 w 12191999"/>
              <a:gd name="connsiteY228" fmla="*/ 6423316 h 6858000"/>
              <a:gd name="connsiteX229" fmla="*/ 994017 w 12191999"/>
              <a:gd name="connsiteY229" fmla="*/ 6416261 h 6858000"/>
              <a:gd name="connsiteX230" fmla="*/ 986962 w 12191999"/>
              <a:gd name="connsiteY230" fmla="*/ 6409286 h 6858000"/>
              <a:gd name="connsiteX231" fmla="*/ 962707 w 12191999"/>
              <a:gd name="connsiteY231" fmla="*/ 6409286 h 6858000"/>
              <a:gd name="connsiteX232" fmla="*/ 955652 w 12191999"/>
              <a:gd name="connsiteY232" fmla="*/ 6416261 h 6858000"/>
              <a:gd name="connsiteX233" fmla="*/ 962707 w 12191999"/>
              <a:gd name="connsiteY233" fmla="*/ 6423316 h 6858000"/>
              <a:gd name="connsiteX234" fmla="*/ 969682 w 12191999"/>
              <a:gd name="connsiteY234" fmla="*/ 6416261 h 6858000"/>
              <a:gd name="connsiteX235" fmla="*/ 962707 w 12191999"/>
              <a:gd name="connsiteY235" fmla="*/ 6409286 h 6858000"/>
              <a:gd name="connsiteX236" fmla="*/ 1384323 w 12191999"/>
              <a:gd name="connsiteY236" fmla="*/ 6409206 h 6858000"/>
              <a:gd name="connsiteX237" fmla="*/ 1377110 w 12191999"/>
              <a:gd name="connsiteY237" fmla="*/ 6416420 h 6858000"/>
              <a:gd name="connsiteX238" fmla="*/ 1384323 w 12191999"/>
              <a:gd name="connsiteY238" fmla="*/ 6423712 h 6858000"/>
              <a:gd name="connsiteX239" fmla="*/ 1391536 w 12191999"/>
              <a:gd name="connsiteY239" fmla="*/ 6416420 h 6858000"/>
              <a:gd name="connsiteX240" fmla="*/ 1384323 w 12191999"/>
              <a:gd name="connsiteY240" fmla="*/ 6409206 h 6858000"/>
              <a:gd name="connsiteX241" fmla="*/ 587541 w 12191999"/>
              <a:gd name="connsiteY241" fmla="*/ 6408652 h 6858000"/>
              <a:gd name="connsiteX242" fmla="*/ 587541 w 12191999"/>
              <a:gd name="connsiteY242" fmla="*/ 6489899 h 6858000"/>
              <a:gd name="connsiteX243" fmla="*/ 599352 w 12191999"/>
              <a:gd name="connsiteY243" fmla="*/ 6489899 h 6858000"/>
              <a:gd name="connsiteX244" fmla="*/ 599352 w 12191999"/>
              <a:gd name="connsiteY244" fmla="*/ 6453833 h 6858000"/>
              <a:gd name="connsiteX245" fmla="*/ 640649 w 12191999"/>
              <a:gd name="connsiteY245" fmla="*/ 6453833 h 6858000"/>
              <a:gd name="connsiteX246" fmla="*/ 640649 w 12191999"/>
              <a:gd name="connsiteY246" fmla="*/ 6489899 h 6858000"/>
              <a:gd name="connsiteX247" fmla="*/ 652460 w 12191999"/>
              <a:gd name="connsiteY247" fmla="*/ 6489899 h 6858000"/>
              <a:gd name="connsiteX248" fmla="*/ 652460 w 12191999"/>
              <a:gd name="connsiteY248" fmla="*/ 6408652 h 6858000"/>
              <a:gd name="connsiteX249" fmla="*/ 640649 w 12191999"/>
              <a:gd name="connsiteY249" fmla="*/ 6408652 h 6858000"/>
              <a:gd name="connsiteX250" fmla="*/ 640649 w 12191999"/>
              <a:gd name="connsiteY250" fmla="*/ 6442736 h 6858000"/>
              <a:gd name="connsiteX251" fmla="*/ 599352 w 12191999"/>
              <a:gd name="connsiteY251" fmla="*/ 6442736 h 6858000"/>
              <a:gd name="connsiteX252" fmla="*/ 599352 w 12191999"/>
              <a:gd name="connsiteY252" fmla="*/ 6408652 h 6858000"/>
              <a:gd name="connsiteX253" fmla="*/ 1144781 w 12191999"/>
              <a:gd name="connsiteY253" fmla="*/ 6406987 h 6858000"/>
              <a:gd name="connsiteX254" fmla="*/ 1117276 w 12191999"/>
              <a:gd name="connsiteY254" fmla="*/ 6431559 h 6858000"/>
              <a:gd name="connsiteX255" fmla="*/ 1088423 w 12191999"/>
              <a:gd name="connsiteY255" fmla="*/ 6431559 h 6858000"/>
              <a:gd name="connsiteX256" fmla="*/ 1088423 w 12191999"/>
              <a:gd name="connsiteY256" fmla="*/ 6417450 h 6858000"/>
              <a:gd name="connsiteX257" fmla="*/ 1077643 w 12191999"/>
              <a:gd name="connsiteY257" fmla="*/ 6417450 h 6858000"/>
              <a:gd name="connsiteX258" fmla="*/ 1077643 w 12191999"/>
              <a:gd name="connsiteY258" fmla="*/ 6431559 h 6858000"/>
              <a:gd name="connsiteX259" fmla="*/ 1067180 w 12191999"/>
              <a:gd name="connsiteY259" fmla="*/ 6431559 h 6858000"/>
              <a:gd name="connsiteX260" fmla="*/ 1067180 w 12191999"/>
              <a:gd name="connsiteY260" fmla="*/ 6441785 h 6858000"/>
              <a:gd name="connsiteX261" fmla="*/ 1077643 w 12191999"/>
              <a:gd name="connsiteY261" fmla="*/ 6441785 h 6858000"/>
              <a:gd name="connsiteX262" fmla="*/ 1077643 w 12191999"/>
              <a:gd name="connsiteY262" fmla="*/ 6465089 h 6858000"/>
              <a:gd name="connsiteX263" fmla="*/ 1104989 w 12191999"/>
              <a:gd name="connsiteY263" fmla="*/ 6490375 h 6858000"/>
              <a:gd name="connsiteX264" fmla="*/ 1104989 w 12191999"/>
              <a:gd name="connsiteY264" fmla="*/ 6480070 h 6858000"/>
              <a:gd name="connsiteX265" fmla="*/ 1088423 w 12191999"/>
              <a:gd name="connsiteY265" fmla="*/ 6463979 h 6858000"/>
              <a:gd name="connsiteX266" fmla="*/ 1088423 w 12191999"/>
              <a:gd name="connsiteY266" fmla="*/ 6441785 h 6858000"/>
              <a:gd name="connsiteX267" fmla="*/ 1117276 w 12191999"/>
              <a:gd name="connsiteY267" fmla="*/ 6441785 h 6858000"/>
              <a:gd name="connsiteX268" fmla="*/ 1117276 w 12191999"/>
              <a:gd name="connsiteY268" fmla="*/ 6489899 h 6858000"/>
              <a:gd name="connsiteX269" fmla="*/ 1127977 w 12191999"/>
              <a:gd name="connsiteY269" fmla="*/ 6489899 h 6858000"/>
              <a:gd name="connsiteX270" fmla="*/ 1127977 w 12191999"/>
              <a:gd name="connsiteY270" fmla="*/ 6441785 h 6858000"/>
              <a:gd name="connsiteX271" fmla="*/ 1144781 w 12191999"/>
              <a:gd name="connsiteY271" fmla="*/ 6441785 h 6858000"/>
              <a:gd name="connsiteX272" fmla="*/ 1144781 w 12191999"/>
              <a:gd name="connsiteY272" fmla="*/ 6431559 h 6858000"/>
              <a:gd name="connsiteX273" fmla="*/ 1127977 w 12191999"/>
              <a:gd name="connsiteY273" fmla="*/ 6431559 h 6858000"/>
              <a:gd name="connsiteX274" fmla="*/ 1144781 w 12191999"/>
              <a:gd name="connsiteY274" fmla="*/ 6417450 h 6858000"/>
              <a:gd name="connsiteX275" fmla="*/ 373523 w 12191999"/>
              <a:gd name="connsiteY275" fmla="*/ 6359903 h 6858000"/>
              <a:gd name="connsiteX276" fmla="*/ 373523 w 12191999"/>
              <a:gd name="connsiteY276" fmla="*/ 6532703 h 6858000"/>
              <a:gd name="connsiteX277" fmla="*/ 431387 w 12191999"/>
              <a:gd name="connsiteY277" fmla="*/ 6532703 h 6858000"/>
              <a:gd name="connsiteX278" fmla="*/ 431387 w 12191999"/>
              <a:gd name="connsiteY278" fmla="*/ 6490691 h 6858000"/>
              <a:gd name="connsiteX279" fmla="*/ 451996 w 12191999"/>
              <a:gd name="connsiteY279" fmla="*/ 6470082 h 6858000"/>
              <a:gd name="connsiteX280" fmla="*/ 472605 w 12191999"/>
              <a:gd name="connsiteY280" fmla="*/ 6490691 h 6858000"/>
              <a:gd name="connsiteX281" fmla="*/ 472605 w 12191999"/>
              <a:gd name="connsiteY281" fmla="*/ 6532702 h 6858000"/>
              <a:gd name="connsiteX282" fmla="*/ 472843 w 12191999"/>
              <a:gd name="connsiteY282" fmla="*/ 6532702 h 6858000"/>
              <a:gd name="connsiteX283" fmla="*/ 530470 w 12191999"/>
              <a:gd name="connsiteY283" fmla="*/ 6532702 h 6858000"/>
              <a:gd name="connsiteX284" fmla="*/ 530470 w 12191999"/>
              <a:gd name="connsiteY284" fmla="*/ 6490691 h 6858000"/>
              <a:gd name="connsiteX285" fmla="*/ 530469 w 12191999"/>
              <a:gd name="connsiteY285" fmla="*/ 6490685 h 6858000"/>
              <a:gd name="connsiteX286" fmla="*/ 530469 w 12191999"/>
              <a:gd name="connsiteY286" fmla="*/ 6359903 h 6858000"/>
              <a:gd name="connsiteX287" fmla="*/ 472605 w 12191999"/>
              <a:gd name="connsiteY287" fmla="*/ 6359903 h 6858000"/>
              <a:gd name="connsiteX288" fmla="*/ 472605 w 12191999"/>
              <a:gd name="connsiteY288" fmla="*/ 6414992 h 6858000"/>
              <a:gd name="connsiteX289" fmla="*/ 451996 w 12191999"/>
              <a:gd name="connsiteY289" fmla="*/ 6412218 h 6858000"/>
              <a:gd name="connsiteX290" fmla="*/ 431387 w 12191999"/>
              <a:gd name="connsiteY290" fmla="*/ 6414992 h 6858000"/>
              <a:gd name="connsiteX291" fmla="*/ 431387 w 12191999"/>
              <a:gd name="connsiteY291" fmla="*/ 6359903 h 6858000"/>
              <a:gd name="connsiteX292" fmla="*/ 0 w 12191999"/>
              <a:gd name="connsiteY292" fmla="*/ 0 h 6858000"/>
              <a:gd name="connsiteX293" fmla="*/ 12191999 w 12191999"/>
              <a:gd name="connsiteY293" fmla="*/ 0 h 6858000"/>
              <a:gd name="connsiteX294" fmla="*/ 12191999 w 12191999"/>
              <a:gd name="connsiteY294" fmla="*/ 6858000 h 6858000"/>
              <a:gd name="connsiteX295" fmla="*/ 0 w 12191999"/>
              <a:gd name="connsiteY29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</a:cxnLst>
            <a:rect l="l" t="t" r="r" b="b"/>
            <a:pathLst>
              <a:path w="12191999" h="6858000">
                <a:moveTo>
                  <a:pt x="1557995" y="6440041"/>
                </a:moveTo>
                <a:cubicBezTo>
                  <a:pt x="1565763" y="6440041"/>
                  <a:pt x="1572976" y="6444559"/>
                  <a:pt x="1575830" y="6454626"/>
                </a:cubicBezTo>
                <a:lnTo>
                  <a:pt x="1540318" y="6454626"/>
                </a:lnTo>
                <a:cubicBezTo>
                  <a:pt x="1543410" y="6444559"/>
                  <a:pt x="1550385" y="6440041"/>
                  <a:pt x="1557995" y="6440041"/>
                </a:cubicBezTo>
                <a:close/>
                <a:moveTo>
                  <a:pt x="1491094" y="6440041"/>
                </a:moveTo>
                <a:cubicBezTo>
                  <a:pt x="1502112" y="6440041"/>
                  <a:pt x="1510673" y="6449632"/>
                  <a:pt x="1510673" y="6460650"/>
                </a:cubicBezTo>
                <a:cubicBezTo>
                  <a:pt x="1510673" y="6471747"/>
                  <a:pt x="1501874" y="6479753"/>
                  <a:pt x="1491094" y="6479753"/>
                </a:cubicBezTo>
                <a:cubicBezTo>
                  <a:pt x="1480314" y="6479753"/>
                  <a:pt x="1471991" y="6471747"/>
                  <a:pt x="1471991" y="6460650"/>
                </a:cubicBezTo>
                <a:cubicBezTo>
                  <a:pt x="1471991" y="6449791"/>
                  <a:pt x="1480076" y="6440041"/>
                  <a:pt x="1491094" y="6440041"/>
                </a:cubicBezTo>
                <a:close/>
                <a:moveTo>
                  <a:pt x="1277472" y="6440041"/>
                </a:moveTo>
                <a:cubicBezTo>
                  <a:pt x="1285240" y="6440041"/>
                  <a:pt x="1292454" y="6444559"/>
                  <a:pt x="1295307" y="6454626"/>
                </a:cubicBezTo>
                <a:lnTo>
                  <a:pt x="1259796" y="6454626"/>
                </a:lnTo>
                <a:cubicBezTo>
                  <a:pt x="1262808" y="6444559"/>
                  <a:pt x="1269783" y="6440041"/>
                  <a:pt x="1277472" y="6440041"/>
                </a:cubicBezTo>
                <a:close/>
                <a:moveTo>
                  <a:pt x="1176329" y="6440041"/>
                </a:moveTo>
                <a:cubicBezTo>
                  <a:pt x="1187902" y="6440041"/>
                  <a:pt x="1196621" y="6449315"/>
                  <a:pt x="1196621" y="6460650"/>
                </a:cubicBezTo>
                <a:cubicBezTo>
                  <a:pt x="1196621" y="6472144"/>
                  <a:pt x="1187902" y="6481418"/>
                  <a:pt x="1176329" y="6481418"/>
                </a:cubicBezTo>
                <a:cubicBezTo>
                  <a:pt x="1164835" y="6481418"/>
                  <a:pt x="1156195" y="6472223"/>
                  <a:pt x="1156195" y="6460650"/>
                </a:cubicBezTo>
                <a:cubicBezTo>
                  <a:pt x="1156195" y="6449157"/>
                  <a:pt x="1164915" y="6440041"/>
                  <a:pt x="1176329" y="6440041"/>
                </a:cubicBezTo>
                <a:close/>
                <a:moveTo>
                  <a:pt x="974676" y="6440041"/>
                </a:moveTo>
                <a:cubicBezTo>
                  <a:pt x="986170" y="6440041"/>
                  <a:pt x="994968" y="6449236"/>
                  <a:pt x="994968" y="6460650"/>
                </a:cubicBezTo>
                <a:cubicBezTo>
                  <a:pt x="994968" y="6472302"/>
                  <a:pt x="986170" y="6481418"/>
                  <a:pt x="974676" y="6481418"/>
                </a:cubicBezTo>
                <a:cubicBezTo>
                  <a:pt x="963103" y="6481418"/>
                  <a:pt x="954384" y="6472144"/>
                  <a:pt x="954384" y="6460650"/>
                </a:cubicBezTo>
                <a:cubicBezTo>
                  <a:pt x="954384" y="6449315"/>
                  <a:pt x="963103" y="6440041"/>
                  <a:pt x="974676" y="6440041"/>
                </a:cubicBezTo>
                <a:close/>
                <a:moveTo>
                  <a:pt x="905715" y="6440041"/>
                </a:moveTo>
                <a:cubicBezTo>
                  <a:pt x="916733" y="6440041"/>
                  <a:pt x="925293" y="6449632"/>
                  <a:pt x="925293" y="6460650"/>
                </a:cubicBezTo>
                <a:cubicBezTo>
                  <a:pt x="925293" y="6471747"/>
                  <a:pt x="916495" y="6479753"/>
                  <a:pt x="905715" y="6479753"/>
                </a:cubicBezTo>
                <a:cubicBezTo>
                  <a:pt x="894935" y="6479753"/>
                  <a:pt x="886612" y="6471747"/>
                  <a:pt x="886612" y="6460650"/>
                </a:cubicBezTo>
                <a:cubicBezTo>
                  <a:pt x="886532" y="6449791"/>
                  <a:pt x="894697" y="6440041"/>
                  <a:pt x="905715" y="6440041"/>
                </a:cubicBezTo>
                <a:close/>
                <a:moveTo>
                  <a:pt x="788401" y="6440041"/>
                </a:moveTo>
                <a:cubicBezTo>
                  <a:pt x="796169" y="6440041"/>
                  <a:pt x="803382" y="6444559"/>
                  <a:pt x="806236" y="6454626"/>
                </a:cubicBezTo>
                <a:lnTo>
                  <a:pt x="770725" y="6454626"/>
                </a:lnTo>
                <a:cubicBezTo>
                  <a:pt x="773737" y="6444559"/>
                  <a:pt x="780712" y="6440041"/>
                  <a:pt x="788401" y="6440041"/>
                </a:cubicBezTo>
                <a:close/>
                <a:moveTo>
                  <a:pt x="1378933" y="6431559"/>
                </a:moveTo>
                <a:lnTo>
                  <a:pt x="1378933" y="6489899"/>
                </a:lnTo>
                <a:lnTo>
                  <a:pt x="1389554" y="6489899"/>
                </a:lnTo>
                <a:lnTo>
                  <a:pt x="1389554" y="6431559"/>
                </a:lnTo>
                <a:close/>
                <a:moveTo>
                  <a:pt x="662368" y="6431559"/>
                </a:moveTo>
                <a:lnTo>
                  <a:pt x="662368" y="6465168"/>
                </a:lnTo>
                <a:cubicBezTo>
                  <a:pt x="662368" y="6479674"/>
                  <a:pt x="674734" y="6491485"/>
                  <a:pt x="689001" y="6491485"/>
                </a:cubicBezTo>
                <a:cubicBezTo>
                  <a:pt x="695343" y="6491485"/>
                  <a:pt x="700812" y="6489186"/>
                  <a:pt x="705489" y="6485460"/>
                </a:cubicBezTo>
                <a:lnTo>
                  <a:pt x="705489" y="6487997"/>
                </a:lnTo>
                <a:cubicBezTo>
                  <a:pt x="705489" y="6498539"/>
                  <a:pt x="697483" y="6506862"/>
                  <a:pt x="686465" y="6506862"/>
                </a:cubicBezTo>
                <a:cubicBezTo>
                  <a:pt x="679965" y="6506862"/>
                  <a:pt x="673703" y="6504088"/>
                  <a:pt x="669106" y="6498302"/>
                </a:cubicBezTo>
                <a:lnTo>
                  <a:pt x="660783" y="6504643"/>
                </a:lnTo>
                <a:cubicBezTo>
                  <a:pt x="667520" y="6512094"/>
                  <a:pt x="676795" y="6516929"/>
                  <a:pt x="686861" y="6516929"/>
                </a:cubicBezTo>
                <a:cubicBezTo>
                  <a:pt x="703428" y="6516929"/>
                  <a:pt x="716190" y="6503929"/>
                  <a:pt x="716190" y="6486808"/>
                </a:cubicBezTo>
                <a:lnTo>
                  <a:pt x="716190" y="6431559"/>
                </a:lnTo>
                <a:lnTo>
                  <a:pt x="705489" y="6431559"/>
                </a:lnTo>
                <a:lnTo>
                  <a:pt x="705489" y="6464930"/>
                </a:lnTo>
                <a:cubicBezTo>
                  <a:pt x="705410" y="6474046"/>
                  <a:pt x="698038" y="6481418"/>
                  <a:pt x="689001" y="6481418"/>
                </a:cubicBezTo>
                <a:cubicBezTo>
                  <a:pt x="680441" y="6481418"/>
                  <a:pt x="673148" y="6474839"/>
                  <a:pt x="673148" y="6464296"/>
                </a:cubicBezTo>
                <a:lnTo>
                  <a:pt x="673148" y="6431559"/>
                </a:lnTo>
                <a:close/>
                <a:moveTo>
                  <a:pt x="1040784" y="6430053"/>
                </a:moveTo>
                <a:cubicBezTo>
                  <a:pt x="1028181" y="6430053"/>
                  <a:pt x="1019541" y="6438614"/>
                  <a:pt x="1019541" y="6448126"/>
                </a:cubicBezTo>
                <a:cubicBezTo>
                  <a:pt x="1019541" y="6456132"/>
                  <a:pt x="1025565" y="6461918"/>
                  <a:pt x="1033492" y="6463900"/>
                </a:cubicBezTo>
                <a:lnTo>
                  <a:pt x="1044827" y="6466833"/>
                </a:lnTo>
                <a:cubicBezTo>
                  <a:pt x="1051168" y="6468418"/>
                  <a:pt x="1054180" y="6470083"/>
                  <a:pt x="1054180" y="6473808"/>
                </a:cubicBezTo>
                <a:cubicBezTo>
                  <a:pt x="1054180" y="6478644"/>
                  <a:pt x="1049345" y="6481814"/>
                  <a:pt x="1041894" y="6481814"/>
                </a:cubicBezTo>
                <a:cubicBezTo>
                  <a:pt x="1035315" y="6481814"/>
                  <a:pt x="1030162" y="6479357"/>
                  <a:pt x="1026358" y="6475077"/>
                </a:cubicBezTo>
                <a:lnTo>
                  <a:pt x="1017955" y="6480704"/>
                </a:lnTo>
                <a:cubicBezTo>
                  <a:pt x="1024217" y="6487680"/>
                  <a:pt x="1032540" y="6491485"/>
                  <a:pt x="1042052" y="6491485"/>
                </a:cubicBezTo>
                <a:cubicBezTo>
                  <a:pt x="1055131" y="6491485"/>
                  <a:pt x="1064802" y="6484271"/>
                  <a:pt x="1064802" y="6473412"/>
                </a:cubicBezTo>
                <a:cubicBezTo>
                  <a:pt x="1064802" y="6463583"/>
                  <a:pt x="1056954" y="6458906"/>
                  <a:pt x="1049028" y="6456845"/>
                </a:cubicBezTo>
                <a:lnTo>
                  <a:pt x="1036504" y="6453516"/>
                </a:lnTo>
                <a:cubicBezTo>
                  <a:pt x="1033016" y="6452565"/>
                  <a:pt x="1030004" y="6450425"/>
                  <a:pt x="1030004" y="6447175"/>
                </a:cubicBezTo>
                <a:cubicBezTo>
                  <a:pt x="1030004" y="6443132"/>
                  <a:pt x="1034522" y="6439882"/>
                  <a:pt x="1040705" y="6439882"/>
                </a:cubicBezTo>
                <a:cubicBezTo>
                  <a:pt x="1046253" y="6439882"/>
                  <a:pt x="1051168" y="6442577"/>
                  <a:pt x="1054814" y="6446620"/>
                </a:cubicBezTo>
                <a:lnTo>
                  <a:pt x="1063137" y="6440913"/>
                </a:lnTo>
                <a:cubicBezTo>
                  <a:pt x="1057668" y="6434572"/>
                  <a:pt x="1049900" y="6430053"/>
                  <a:pt x="1040784" y="6430053"/>
                </a:cubicBezTo>
                <a:close/>
                <a:moveTo>
                  <a:pt x="845869" y="6430053"/>
                </a:moveTo>
                <a:cubicBezTo>
                  <a:pt x="833266" y="6430053"/>
                  <a:pt x="824626" y="6438614"/>
                  <a:pt x="824626" y="6448126"/>
                </a:cubicBezTo>
                <a:cubicBezTo>
                  <a:pt x="824626" y="6456132"/>
                  <a:pt x="830650" y="6461918"/>
                  <a:pt x="838576" y="6463900"/>
                </a:cubicBezTo>
                <a:lnTo>
                  <a:pt x="849911" y="6466833"/>
                </a:lnTo>
                <a:cubicBezTo>
                  <a:pt x="856253" y="6468418"/>
                  <a:pt x="859265" y="6470083"/>
                  <a:pt x="859265" y="6473808"/>
                </a:cubicBezTo>
                <a:cubicBezTo>
                  <a:pt x="859265" y="6478644"/>
                  <a:pt x="854430" y="6481814"/>
                  <a:pt x="846979" y="6481814"/>
                </a:cubicBezTo>
                <a:cubicBezTo>
                  <a:pt x="840400" y="6481814"/>
                  <a:pt x="835247" y="6479357"/>
                  <a:pt x="831443" y="6475077"/>
                </a:cubicBezTo>
                <a:lnTo>
                  <a:pt x="823040" y="6480704"/>
                </a:lnTo>
                <a:cubicBezTo>
                  <a:pt x="829302" y="6487680"/>
                  <a:pt x="837625" y="6491485"/>
                  <a:pt x="847137" y="6491485"/>
                </a:cubicBezTo>
                <a:cubicBezTo>
                  <a:pt x="860216" y="6491485"/>
                  <a:pt x="869887" y="6484271"/>
                  <a:pt x="869887" y="6473412"/>
                </a:cubicBezTo>
                <a:cubicBezTo>
                  <a:pt x="869887" y="6463583"/>
                  <a:pt x="862039" y="6458906"/>
                  <a:pt x="854113" y="6456845"/>
                </a:cubicBezTo>
                <a:lnTo>
                  <a:pt x="841589" y="6453516"/>
                </a:lnTo>
                <a:cubicBezTo>
                  <a:pt x="838101" y="6452565"/>
                  <a:pt x="835089" y="6450425"/>
                  <a:pt x="835089" y="6447175"/>
                </a:cubicBezTo>
                <a:cubicBezTo>
                  <a:pt x="835089" y="6443132"/>
                  <a:pt x="839607" y="6439882"/>
                  <a:pt x="845790" y="6439882"/>
                </a:cubicBezTo>
                <a:cubicBezTo>
                  <a:pt x="851338" y="6439882"/>
                  <a:pt x="856253" y="6442577"/>
                  <a:pt x="859899" y="6446620"/>
                </a:cubicBezTo>
                <a:lnTo>
                  <a:pt x="868222" y="6440913"/>
                </a:lnTo>
                <a:cubicBezTo>
                  <a:pt x="862753" y="6434572"/>
                  <a:pt x="854985" y="6430053"/>
                  <a:pt x="845869" y="6430053"/>
                </a:cubicBezTo>
                <a:close/>
                <a:moveTo>
                  <a:pt x="1490936" y="6429974"/>
                </a:moveTo>
                <a:cubicBezTo>
                  <a:pt x="1474686" y="6429974"/>
                  <a:pt x="1461290" y="6443846"/>
                  <a:pt x="1461290" y="6460412"/>
                </a:cubicBezTo>
                <a:cubicBezTo>
                  <a:pt x="1461290" y="6476979"/>
                  <a:pt x="1474607" y="6489899"/>
                  <a:pt x="1490936" y="6489899"/>
                </a:cubicBezTo>
                <a:cubicBezTo>
                  <a:pt x="1498149" y="6489899"/>
                  <a:pt x="1504649" y="6487442"/>
                  <a:pt x="1510673" y="6482607"/>
                </a:cubicBezTo>
                <a:lnTo>
                  <a:pt x="1510673" y="6487918"/>
                </a:lnTo>
                <a:cubicBezTo>
                  <a:pt x="1510673" y="6498460"/>
                  <a:pt x="1502429" y="6507021"/>
                  <a:pt x="1491411" y="6507021"/>
                </a:cubicBezTo>
                <a:cubicBezTo>
                  <a:pt x="1484911" y="6507021"/>
                  <a:pt x="1478649" y="6504088"/>
                  <a:pt x="1474131" y="6498302"/>
                </a:cubicBezTo>
                <a:lnTo>
                  <a:pt x="1465650" y="6504643"/>
                </a:lnTo>
                <a:cubicBezTo>
                  <a:pt x="1472467" y="6512173"/>
                  <a:pt x="1481662" y="6516929"/>
                  <a:pt x="1491887" y="6516929"/>
                </a:cubicBezTo>
                <a:cubicBezTo>
                  <a:pt x="1508691" y="6516929"/>
                  <a:pt x="1521215" y="6503850"/>
                  <a:pt x="1521215" y="6486808"/>
                </a:cubicBezTo>
                <a:lnTo>
                  <a:pt x="1521215" y="6429974"/>
                </a:lnTo>
                <a:lnTo>
                  <a:pt x="1510673" y="6429974"/>
                </a:lnTo>
                <a:lnTo>
                  <a:pt x="1510673" y="6437187"/>
                </a:lnTo>
                <a:cubicBezTo>
                  <a:pt x="1504728" y="6432669"/>
                  <a:pt x="1498070" y="6429974"/>
                  <a:pt x="1490936" y="6429974"/>
                </a:cubicBezTo>
                <a:close/>
                <a:moveTo>
                  <a:pt x="1215407" y="6429974"/>
                </a:moveTo>
                <a:lnTo>
                  <a:pt x="1215407" y="6489899"/>
                </a:lnTo>
                <a:lnTo>
                  <a:pt x="1226108" y="6489899"/>
                </a:lnTo>
                <a:lnTo>
                  <a:pt x="1226108" y="6457559"/>
                </a:lnTo>
                <a:cubicBezTo>
                  <a:pt x="1226108" y="6448522"/>
                  <a:pt x="1233638" y="6441071"/>
                  <a:pt x="1242120" y="6441071"/>
                </a:cubicBezTo>
                <a:cubicBezTo>
                  <a:pt x="1243626" y="6441071"/>
                  <a:pt x="1245370" y="6441071"/>
                  <a:pt x="1247351" y="6441626"/>
                </a:cubicBezTo>
                <a:lnTo>
                  <a:pt x="1247351" y="6430450"/>
                </a:lnTo>
                <a:cubicBezTo>
                  <a:pt x="1245766" y="6430212"/>
                  <a:pt x="1243784" y="6429974"/>
                  <a:pt x="1241882" y="6429974"/>
                </a:cubicBezTo>
                <a:cubicBezTo>
                  <a:pt x="1235778" y="6429974"/>
                  <a:pt x="1231102" y="6432511"/>
                  <a:pt x="1226108" y="6437029"/>
                </a:cubicBezTo>
                <a:lnTo>
                  <a:pt x="1226108" y="6429974"/>
                </a:lnTo>
                <a:close/>
                <a:moveTo>
                  <a:pt x="1176329" y="6429974"/>
                </a:moveTo>
                <a:cubicBezTo>
                  <a:pt x="1159128" y="6429974"/>
                  <a:pt x="1145494" y="6443608"/>
                  <a:pt x="1145494" y="6460809"/>
                </a:cubicBezTo>
                <a:cubicBezTo>
                  <a:pt x="1145494" y="6477930"/>
                  <a:pt x="1159128" y="6491564"/>
                  <a:pt x="1176329" y="6491564"/>
                </a:cubicBezTo>
                <a:cubicBezTo>
                  <a:pt x="1193450" y="6491564"/>
                  <a:pt x="1207322" y="6478009"/>
                  <a:pt x="1207322" y="6460809"/>
                </a:cubicBezTo>
                <a:cubicBezTo>
                  <a:pt x="1207322" y="6443687"/>
                  <a:pt x="1193530" y="6429974"/>
                  <a:pt x="1176329" y="6429974"/>
                </a:cubicBezTo>
                <a:close/>
                <a:moveTo>
                  <a:pt x="905556" y="6429974"/>
                </a:moveTo>
                <a:cubicBezTo>
                  <a:pt x="889227" y="6429974"/>
                  <a:pt x="875911" y="6443846"/>
                  <a:pt x="875911" y="6460412"/>
                </a:cubicBezTo>
                <a:cubicBezTo>
                  <a:pt x="875911" y="6476979"/>
                  <a:pt x="889227" y="6489899"/>
                  <a:pt x="905556" y="6489899"/>
                </a:cubicBezTo>
                <a:cubicBezTo>
                  <a:pt x="912769" y="6489899"/>
                  <a:pt x="919269" y="6487442"/>
                  <a:pt x="925293" y="6482607"/>
                </a:cubicBezTo>
                <a:lnTo>
                  <a:pt x="925293" y="6487918"/>
                </a:lnTo>
                <a:cubicBezTo>
                  <a:pt x="925293" y="6498460"/>
                  <a:pt x="917050" y="6507021"/>
                  <a:pt x="906032" y="6507021"/>
                </a:cubicBezTo>
                <a:cubicBezTo>
                  <a:pt x="899532" y="6507021"/>
                  <a:pt x="893270" y="6504088"/>
                  <a:pt x="888752" y="6498302"/>
                </a:cubicBezTo>
                <a:lnTo>
                  <a:pt x="880270" y="6504643"/>
                </a:lnTo>
                <a:cubicBezTo>
                  <a:pt x="887087" y="6512173"/>
                  <a:pt x="896282" y="6516929"/>
                  <a:pt x="906507" y="6516929"/>
                </a:cubicBezTo>
                <a:cubicBezTo>
                  <a:pt x="923312" y="6516929"/>
                  <a:pt x="935836" y="6503850"/>
                  <a:pt x="935836" y="6486808"/>
                </a:cubicBezTo>
                <a:lnTo>
                  <a:pt x="935836" y="6429974"/>
                </a:lnTo>
                <a:lnTo>
                  <a:pt x="925293" y="6429974"/>
                </a:lnTo>
                <a:lnTo>
                  <a:pt x="925293" y="6437187"/>
                </a:lnTo>
                <a:cubicBezTo>
                  <a:pt x="919348" y="6432669"/>
                  <a:pt x="912690" y="6429974"/>
                  <a:pt x="905556" y="6429974"/>
                </a:cubicBezTo>
                <a:close/>
                <a:moveTo>
                  <a:pt x="725860" y="6429974"/>
                </a:moveTo>
                <a:lnTo>
                  <a:pt x="725860" y="6489899"/>
                </a:lnTo>
                <a:lnTo>
                  <a:pt x="736561" y="6489899"/>
                </a:lnTo>
                <a:lnTo>
                  <a:pt x="736561" y="6457559"/>
                </a:lnTo>
                <a:cubicBezTo>
                  <a:pt x="736561" y="6448522"/>
                  <a:pt x="744091" y="6441071"/>
                  <a:pt x="752573" y="6441071"/>
                </a:cubicBezTo>
                <a:cubicBezTo>
                  <a:pt x="754079" y="6441071"/>
                  <a:pt x="755823" y="6441071"/>
                  <a:pt x="757804" y="6441626"/>
                </a:cubicBezTo>
                <a:lnTo>
                  <a:pt x="757804" y="6430450"/>
                </a:lnTo>
                <a:cubicBezTo>
                  <a:pt x="756219" y="6430212"/>
                  <a:pt x="754237" y="6429974"/>
                  <a:pt x="752335" y="6429974"/>
                </a:cubicBezTo>
                <a:cubicBezTo>
                  <a:pt x="746152" y="6429974"/>
                  <a:pt x="741555" y="6432511"/>
                  <a:pt x="736561" y="6437029"/>
                </a:cubicBezTo>
                <a:lnTo>
                  <a:pt x="736561" y="6429974"/>
                </a:lnTo>
                <a:close/>
                <a:moveTo>
                  <a:pt x="1595091" y="6429895"/>
                </a:moveTo>
                <a:lnTo>
                  <a:pt x="1595091" y="6489899"/>
                </a:lnTo>
                <a:lnTo>
                  <a:pt x="1605792" y="6489899"/>
                </a:lnTo>
                <a:lnTo>
                  <a:pt x="1605792" y="6456845"/>
                </a:lnTo>
                <a:cubicBezTo>
                  <a:pt x="1605792" y="6447809"/>
                  <a:pt x="1613243" y="6440279"/>
                  <a:pt x="1622279" y="6440279"/>
                </a:cubicBezTo>
                <a:cubicBezTo>
                  <a:pt x="1630840" y="6440279"/>
                  <a:pt x="1638370" y="6447016"/>
                  <a:pt x="1638370" y="6457559"/>
                </a:cubicBezTo>
                <a:lnTo>
                  <a:pt x="1638370" y="6489899"/>
                </a:lnTo>
                <a:lnTo>
                  <a:pt x="1648913" y="6489899"/>
                </a:lnTo>
                <a:lnTo>
                  <a:pt x="1648913" y="6456132"/>
                </a:lnTo>
                <a:cubicBezTo>
                  <a:pt x="1648913" y="6441864"/>
                  <a:pt x="1636864" y="6429895"/>
                  <a:pt x="1622359" y="6429895"/>
                </a:cubicBezTo>
                <a:cubicBezTo>
                  <a:pt x="1616414" y="6429895"/>
                  <a:pt x="1610786" y="6431877"/>
                  <a:pt x="1605792" y="6435919"/>
                </a:cubicBezTo>
                <a:lnTo>
                  <a:pt x="1605792" y="6429895"/>
                </a:lnTo>
                <a:close/>
                <a:moveTo>
                  <a:pt x="1557995" y="6429895"/>
                </a:moveTo>
                <a:cubicBezTo>
                  <a:pt x="1541904" y="6429895"/>
                  <a:pt x="1528904" y="6443608"/>
                  <a:pt x="1528904" y="6460967"/>
                </a:cubicBezTo>
                <a:cubicBezTo>
                  <a:pt x="1528904" y="6477930"/>
                  <a:pt x="1541349" y="6491485"/>
                  <a:pt x="1559897" y="6491485"/>
                </a:cubicBezTo>
                <a:cubicBezTo>
                  <a:pt x="1570915" y="6491485"/>
                  <a:pt x="1578604" y="6486649"/>
                  <a:pt x="1584390" y="6480150"/>
                </a:cubicBezTo>
                <a:lnTo>
                  <a:pt x="1576384" y="6473808"/>
                </a:lnTo>
                <a:cubicBezTo>
                  <a:pt x="1572421" y="6478089"/>
                  <a:pt x="1566793" y="6481497"/>
                  <a:pt x="1559263" y="6481497"/>
                </a:cubicBezTo>
                <a:cubicBezTo>
                  <a:pt x="1547928" y="6481497"/>
                  <a:pt x="1541507" y="6474046"/>
                  <a:pt x="1539922" y="6464455"/>
                </a:cubicBezTo>
                <a:lnTo>
                  <a:pt x="1587085" y="6464455"/>
                </a:lnTo>
                <a:cubicBezTo>
                  <a:pt x="1587085" y="6463107"/>
                  <a:pt x="1587244" y="6462077"/>
                  <a:pt x="1587244" y="6460412"/>
                </a:cubicBezTo>
                <a:cubicBezTo>
                  <a:pt x="1587244" y="6443687"/>
                  <a:pt x="1574165" y="6429895"/>
                  <a:pt x="1557995" y="6429895"/>
                </a:cubicBezTo>
                <a:close/>
                <a:moveTo>
                  <a:pt x="1399780" y="6429895"/>
                </a:moveTo>
                <a:lnTo>
                  <a:pt x="1399780" y="6489899"/>
                </a:lnTo>
                <a:lnTo>
                  <a:pt x="1410481" y="6489899"/>
                </a:lnTo>
                <a:lnTo>
                  <a:pt x="1410481" y="6456845"/>
                </a:lnTo>
                <a:cubicBezTo>
                  <a:pt x="1410560" y="6447809"/>
                  <a:pt x="1417932" y="6440279"/>
                  <a:pt x="1426968" y="6440279"/>
                </a:cubicBezTo>
                <a:cubicBezTo>
                  <a:pt x="1435529" y="6440279"/>
                  <a:pt x="1443059" y="6447016"/>
                  <a:pt x="1443059" y="6457559"/>
                </a:cubicBezTo>
                <a:lnTo>
                  <a:pt x="1443059" y="6489899"/>
                </a:lnTo>
                <a:lnTo>
                  <a:pt x="1453601" y="6489899"/>
                </a:lnTo>
                <a:lnTo>
                  <a:pt x="1453601" y="6456132"/>
                </a:lnTo>
                <a:cubicBezTo>
                  <a:pt x="1453601" y="6441864"/>
                  <a:pt x="1441553" y="6429895"/>
                  <a:pt x="1427047" y="6429895"/>
                </a:cubicBezTo>
                <a:cubicBezTo>
                  <a:pt x="1421102" y="6429895"/>
                  <a:pt x="1415474" y="6431877"/>
                  <a:pt x="1410481" y="6435919"/>
                </a:cubicBezTo>
                <a:lnTo>
                  <a:pt x="1410481" y="6429895"/>
                </a:lnTo>
                <a:close/>
                <a:moveTo>
                  <a:pt x="1314569" y="6429895"/>
                </a:moveTo>
                <a:lnTo>
                  <a:pt x="1314569" y="6489899"/>
                </a:lnTo>
                <a:lnTo>
                  <a:pt x="1325270" y="6489899"/>
                </a:lnTo>
                <a:lnTo>
                  <a:pt x="1325270" y="6456845"/>
                </a:lnTo>
                <a:cubicBezTo>
                  <a:pt x="1325349" y="6447809"/>
                  <a:pt x="1332721" y="6440279"/>
                  <a:pt x="1341757" y="6440279"/>
                </a:cubicBezTo>
                <a:cubicBezTo>
                  <a:pt x="1350318" y="6440279"/>
                  <a:pt x="1357848" y="6447016"/>
                  <a:pt x="1357848" y="6457559"/>
                </a:cubicBezTo>
                <a:lnTo>
                  <a:pt x="1357848" y="6489899"/>
                </a:lnTo>
                <a:lnTo>
                  <a:pt x="1368390" y="6489899"/>
                </a:lnTo>
                <a:lnTo>
                  <a:pt x="1368390" y="6456132"/>
                </a:lnTo>
                <a:cubicBezTo>
                  <a:pt x="1368390" y="6441864"/>
                  <a:pt x="1356342" y="6429895"/>
                  <a:pt x="1341836" y="6429895"/>
                </a:cubicBezTo>
                <a:cubicBezTo>
                  <a:pt x="1335891" y="6429895"/>
                  <a:pt x="1330263" y="6431877"/>
                  <a:pt x="1325270" y="6435919"/>
                </a:cubicBezTo>
                <a:lnTo>
                  <a:pt x="1325270" y="6429895"/>
                </a:lnTo>
                <a:close/>
                <a:moveTo>
                  <a:pt x="1277393" y="6429895"/>
                </a:moveTo>
                <a:cubicBezTo>
                  <a:pt x="1261302" y="6429895"/>
                  <a:pt x="1248302" y="6443608"/>
                  <a:pt x="1248302" y="6460967"/>
                </a:cubicBezTo>
                <a:cubicBezTo>
                  <a:pt x="1248302" y="6477930"/>
                  <a:pt x="1260747" y="6491485"/>
                  <a:pt x="1279295" y="6491485"/>
                </a:cubicBezTo>
                <a:cubicBezTo>
                  <a:pt x="1290313" y="6491485"/>
                  <a:pt x="1297923" y="6486649"/>
                  <a:pt x="1303789" y="6480150"/>
                </a:cubicBezTo>
                <a:lnTo>
                  <a:pt x="1295783" y="6473808"/>
                </a:lnTo>
                <a:cubicBezTo>
                  <a:pt x="1291819" y="6478089"/>
                  <a:pt x="1286192" y="6481497"/>
                  <a:pt x="1278661" y="6481497"/>
                </a:cubicBezTo>
                <a:cubicBezTo>
                  <a:pt x="1267326" y="6481497"/>
                  <a:pt x="1260906" y="6474046"/>
                  <a:pt x="1259320" y="6464455"/>
                </a:cubicBezTo>
                <a:lnTo>
                  <a:pt x="1306484" y="6464455"/>
                </a:lnTo>
                <a:cubicBezTo>
                  <a:pt x="1306563" y="6463107"/>
                  <a:pt x="1306642" y="6462077"/>
                  <a:pt x="1306642" y="6460412"/>
                </a:cubicBezTo>
                <a:cubicBezTo>
                  <a:pt x="1306642" y="6443687"/>
                  <a:pt x="1293563" y="6429895"/>
                  <a:pt x="1277393" y="6429895"/>
                </a:cubicBezTo>
                <a:close/>
                <a:moveTo>
                  <a:pt x="974201" y="6429895"/>
                </a:moveTo>
                <a:cubicBezTo>
                  <a:pt x="957872" y="6429974"/>
                  <a:pt x="943762" y="6443608"/>
                  <a:pt x="943762" y="6460809"/>
                </a:cubicBezTo>
                <a:cubicBezTo>
                  <a:pt x="943762" y="6477930"/>
                  <a:pt x="957792" y="6491564"/>
                  <a:pt x="974755" y="6491564"/>
                </a:cubicBezTo>
                <a:cubicBezTo>
                  <a:pt x="983237" y="6491564"/>
                  <a:pt x="990609" y="6488235"/>
                  <a:pt x="996554" y="6482765"/>
                </a:cubicBezTo>
                <a:cubicBezTo>
                  <a:pt x="999566" y="6488076"/>
                  <a:pt x="1004639" y="6491009"/>
                  <a:pt x="1013596" y="6491088"/>
                </a:cubicBezTo>
                <a:lnTo>
                  <a:pt x="1013596" y="6480784"/>
                </a:lnTo>
                <a:cubicBezTo>
                  <a:pt x="1008047" y="6480546"/>
                  <a:pt x="1005748" y="6478009"/>
                  <a:pt x="1005748" y="6474046"/>
                </a:cubicBezTo>
                <a:lnTo>
                  <a:pt x="1005748" y="6429974"/>
                </a:lnTo>
                <a:lnTo>
                  <a:pt x="994968" y="6429974"/>
                </a:lnTo>
                <a:lnTo>
                  <a:pt x="994968" y="6437584"/>
                </a:lnTo>
                <a:cubicBezTo>
                  <a:pt x="988786" y="6433066"/>
                  <a:pt x="981969" y="6429895"/>
                  <a:pt x="974201" y="6429895"/>
                </a:cubicBezTo>
                <a:close/>
                <a:moveTo>
                  <a:pt x="788322" y="6429895"/>
                </a:moveTo>
                <a:cubicBezTo>
                  <a:pt x="772231" y="6429895"/>
                  <a:pt x="759231" y="6443608"/>
                  <a:pt x="759231" y="6460967"/>
                </a:cubicBezTo>
                <a:cubicBezTo>
                  <a:pt x="759231" y="6477930"/>
                  <a:pt x="771676" y="6491485"/>
                  <a:pt x="790224" y="6491485"/>
                </a:cubicBezTo>
                <a:cubicBezTo>
                  <a:pt x="801242" y="6491485"/>
                  <a:pt x="808931" y="6486649"/>
                  <a:pt x="814717" y="6480150"/>
                </a:cubicBezTo>
                <a:lnTo>
                  <a:pt x="806712" y="6473808"/>
                </a:lnTo>
                <a:cubicBezTo>
                  <a:pt x="802748" y="6478089"/>
                  <a:pt x="797120" y="6481497"/>
                  <a:pt x="789590" y="6481497"/>
                </a:cubicBezTo>
                <a:cubicBezTo>
                  <a:pt x="778255" y="6481497"/>
                  <a:pt x="771834" y="6474046"/>
                  <a:pt x="770249" y="6464455"/>
                </a:cubicBezTo>
                <a:lnTo>
                  <a:pt x="817412" y="6464455"/>
                </a:lnTo>
                <a:cubicBezTo>
                  <a:pt x="817492" y="6463107"/>
                  <a:pt x="817571" y="6462077"/>
                  <a:pt x="817571" y="6460412"/>
                </a:cubicBezTo>
                <a:cubicBezTo>
                  <a:pt x="817571" y="6443687"/>
                  <a:pt x="804492" y="6429895"/>
                  <a:pt x="788322" y="6429895"/>
                </a:cubicBezTo>
                <a:close/>
                <a:moveTo>
                  <a:pt x="1188536" y="6409286"/>
                </a:moveTo>
                <a:cubicBezTo>
                  <a:pt x="1184652" y="6409286"/>
                  <a:pt x="1181481" y="6412456"/>
                  <a:pt x="1181481" y="6416261"/>
                </a:cubicBezTo>
                <a:cubicBezTo>
                  <a:pt x="1181481" y="6420224"/>
                  <a:pt x="1184731" y="6423316"/>
                  <a:pt x="1188536" y="6423316"/>
                </a:cubicBezTo>
                <a:cubicBezTo>
                  <a:pt x="1192341" y="6423316"/>
                  <a:pt x="1195511" y="6420224"/>
                  <a:pt x="1195511" y="6416261"/>
                </a:cubicBezTo>
                <a:cubicBezTo>
                  <a:pt x="1195511" y="6412456"/>
                  <a:pt x="1192499" y="6409286"/>
                  <a:pt x="1188536" y="6409286"/>
                </a:cubicBezTo>
                <a:close/>
                <a:moveTo>
                  <a:pt x="1164360" y="6409286"/>
                </a:moveTo>
                <a:cubicBezTo>
                  <a:pt x="1160317" y="6409286"/>
                  <a:pt x="1157384" y="6412456"/>
                  <a:pt x="1157384" y="6416261"/>
                </a:cubicBezTo>
                <a:cubicBezTo>
                  <a:pt x="1157384" y="6420224"/>
                  <a:pt x="1160317" y="6423316"/>
                  <a:pt x="1164360" y="6423316"/>
                </a:cubicBezTo>
                <a:cubicBezTo>
                  <a:pt x="1168323" y="6423316"/>
                  <a:pt x="1171177" y="6420224"/>
                  <a:pt x="1171177" y="6416261"/>
                </a:cubicBezTo>
                <a:cubicBezTo>
                  <a:pt x="1171177" y="6412456"/>
                  <a:pt x="1168244" y="6409286"/>
                  <a:pt x="1164360" y="6409286"/>
                </a:cubicBezTo>
                <a:close/>
                <a:moveTo>
                  <a:pt x="986962" y="6409286"/>
                </a:moveTo>
                <a:cubicBezTo>
                  <a:pt x="983158" y="6409286"/>
                  <a:pt x="979987" y="6412456"/>
                  <a:pt x="979987" y="6416261"/>
                </a:cubicBezTo>
                <a:cubicBezTo>
                  <a:pt x="979987" y="6420224"/>
                  <a:pt x="983078" y="6423316"/>
                  <a:pt x="986962" y="6423316"/>
                </a:cubicBezTo>
                <a:cubicBezTo>
                  <a:pt x="990767" y="6423316"/>
                  <a:pt x="994017" y="6420224"/>
                  <a:pt x="994017" y="6416261"/>
                </a:cubicBezTo>
                <a:cubicBezTo>
                  <a:pt x="994017" y="6412456"/>
                  <a:pt x="990767" y="6409286"/>
                  <a:pt x="986962" y="6409286"/>
                </a:cubicBezTo>
                <a:close/>
                <a:moveTo>
                  <a:pt x="962707" y="6409286"/>
                </a:moveTo>
                <a:cubicBezTo>
                  <a:pt x="958823" y="6409286"/>
                  <a:pt x="955652" y="6412456"/>
                  <a:pt x="955652" y="6416261"/>
                </a:cubicBezTo>
                <a:cubicBezTo>
                  <a:pt x="955652" y="6420224"/>
                  <a:pt x="958744" y="6423316"/>
                  <a:pt x="962707" y="6423316"/>
                </a:cubicBezTo>
                <a:cubicBezTo>
                  <a:pt x="966512" y="6423316"/>
                  <a:pt x="969682" y="6420224"/>
                  <a:pt x="969682" y="6416261"/>
                </a:cubicBezTo>
                <a:cubicBezTo>
                  <a:pt x="969682" y="6412456"/>
                  <a:pt x="966591" y="6409286"/>
                  <a:pt x="962707" y="6409286"/>
                </a:cubicBezTo>
                <a:close/>
                <a:moveTo>
                  <a:pt x="1384323" y="6409206"/>
                </a:moveTo>
                <a:cubicBezTo>
                  <a:pt x="1380201" y="6409206"/>
                  <a:pt x="1377110" y="6412456"/>
                  <a:pt x="1377110" y="6416420"/>
                </a:cubicBezTo>
                <a:cubicBezTo>
                  <a:pt x="1377110" y="6420462"/>
                  <a:pt x="1380280" y="6423712"/>
                  <a:pt x="1384323" y="6423712"/>
                </a:cubicBezTo>
                <a:cubicBezTo>
                  <a:pt x="1388286" y="6423712"/>
                  <a:pt x="1391536" y="6420462"/>
                  <a:pt x="1391536" y="6416420"/>
                </a:cubicBezTo>
                <a:cubicBezTo>
                  <a:pt x="1391536" y="6412456"/>
                  <a:pt x="1388445" y="6409206"/>
                  <a:pt x="1384323" y="6409206"/>
                </a:cubicBezTo>
                <a:close/>
                <a:moveTo>
                  <a:pt x="587541" y="6408652"/>
                </a:moveTo>
                <a:lnTo>
                  <a:pt x="587541" y="6489899"/>
                </a:lnTo>
                <a:lnTo>
                  <a:pt x="599352" y="6489899"/>
                </a:lnTo>
                <a:lnTo>
                  <a:pt x="599352" y="6453833"/>
                </a:lnTo>
                <a:lnTo>
                  <a:pt x="640649" y="6453833"/>
                </a:lnTo>
                <a:lnTo>
                  <a:pt x="640649" y="6489899"/>
                </a:lnTo>
                <a:lnTo>
                  <a:pt x="652460" y="6489899"/>
                </a:lnTo>
                <a:lnTo>
                  <a:pt x="652460" y="6408652"/>
                </a:lnTo>
                <a:lnTo>
                  <a:pt x="640649" y="6408652"/>
                </a:lnTo>
                <a:lnTo>
                  <a:pt x="640649" y="6442736"/>
                </a:lnTo>
                <a:lnTo>
                  <a:pt x="599352" y="6442736"/>
                </a:lnTo>
                <a:lnTo>
                  <a:pt x="599352" y="6408652"/>
                </a:lnTo>
                <a:close/>
                <a:moveTo>
                  <a:pt x="1144781" y="6406987"/>
                </a:moveTo>
                <a:cubicBezTo>
                  <a:pt x="1129562" y="6407463"/>
                  <a:pt x="1118782" y="6416816"/>
                  <a:pt x="1117276" y="6431559"/>
                </a:cubicBezTo>
                <a:lnTo>
                  <a:pt x="1088423" y="6431559"/>
                </a:lnTo>
                <a:lnTo>
                  <a:pt x="1088423" y="6417450"/>
                </a:lnTo>
                <a:lnTo>
                  <a:pt x="1077643" y="6417450"/>
                </a:lnTo>
                <a:lnTo>
                  <a:pt x="1077643" y="6431559"/>
                </a:lnTo>
                <a:lnTo>
                  <a:pt x="1067180" y="6431559"/>
                </a:lnTo>
                <a:lnTo>
                  <a:pt x="1067180" y="6441785"/>
                </a:lnTo>
                <a:lnTo>
                  <a:pt x="1077643" y="6441785"/>
                </a:lnTo>
                <a:lnTo>
                  <a:pt x="1077643" y="6465089"/>
                </a:lnTo>
                <a:cubicBezTo>
                  <a:pt x="1077643" y="6480625"/>
                  <a:pt x="1088898" y="6489979"/>
                  <a:pt x="1104989" y="6490375"/>
                </a:cubicBezTo>
                <a:lnTo>
                  <a:pt x="1104989" y="6480070"/>
                </a:lnTo>
                <a:cubicBezTo>
                  <a:pt x="1094764" y="6479753"/>
                  <a:pt x="1088423" y="6474046"/>
                  <a:pt x="1088423" y="6463979"/>
                </a:cubicBezTo>
                <a:lnTo>
                  <a:pt x="1088423" y="6441785"/>
                </a:lnTo>
                <a:lnTo>
                  <a:pt x="1117276" y="6441785"/>
                </a:lnTo>
                <a:lnTo>
                  <a:pt x="1117276" y="6489899"/>
                </a:lnTo>
                <a:lnTo>
                  <a:pt x="1127977" y="6489899"/>
                </a:lnTo>
                <a:lnTo>
                  <a:pt x="1127977" y="6441785"/>
                </a:lnTo>
                <a:lnTo>
                  <a:pt x="1144781" y="6441785"/>
                </a:lnTo>
                <a:lnTo>
                  <a:pt x="1144781" y="6431559"/>
                </a:lnTo>
                <a:lnTo>
                  <a:pt x="1127977" y="6431559"/>
                </a:lnTo>
                <a:cubicBezTo>
                  <a:pt x="1128849" y="6421730"/>
                  <a:pt x="1135269" y="6417688"/>
                  <a:pt x="1144781" y="6417450"/>
                </a:cubicBezTo>
                <a:close/>
                <a:moveTo>
                  <a:pt x="373523" y="6359903"/>
                </a:moveTo>
                <a:lnTo>
                  <a:pt x="373523" y="6532703"/>
                </a:lnTo>
                <a:lnTo>
                  <a:pt x="431387" y="6532703"/>
                </a:lnTo>
                <a:lnTo>
                  <a:pt x="431387" y="6490691"/>
                </a:lnTo>
                <a:cubicBezTo>
                  <a:pt x="431387" y="6479594"/>
                  <a:pt x="440106" y="6470082"/>
                  <a:pt x="451996" y="6470082"/>
                </a:cubicBezTo>
                <a:cubicBezTo>
                  <a:pt x="463807" y="6470082"/>
                  <a:pt x="472605" y="6479594"/>
                  <a:pt x="472605" y="6490691"/>
                </a:cubicBezTo>
                <a:lnTo>
                  <a:pt x="472605" y="6532702"/>
                </a:lnTo>
                <a:lnTo>
                  <a:pt x="472843" y="6532702"/>
                </a:lnTo>
                <a:lnTo>
                  <a:pt x="530470" y="6532702"/>
                </a:lnTo>
                <a:lnTo>
                  <a:pt x="530470" y="6490691"/>
                </a:lnTo>
                <a:lnTo>
                  <a:pt x="530469" y="6490685"/>
                </a:lnTo>
                <a:lnTo>
                  <a:pt x="530469" y="6359903"/>
                </a:lnTo>
                <a:lnTo>
                  <a:pt x="472605" y="6359903"/>
                </a:lnTo>
                <a:lnTo>
                  <a:pt x="472605" y="6414992"/>
                </a:lnTo>
                <a:cubicBezTo>
                  <a:pt x="465471" y="6413011"/>
                  <a:pt x="459209" y="6412218"/>
                  <a:pt x="451996" y="6412218"/>
                </a:cubicBezTo>
                <a:cubicBezTo>
                  <a:pt x="444783" y="6412218"/>
                  <a:pt x="438521" y="6413011"/>
                  <a:pt x="431387" y="6414992"/>
                </a:cubicBezTo>
                <a:lnTo>
                  <a:pt x="431387" y="6359903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7" name="Logga">
            <a:extLst>
              <a:ext uri="{FF2B5EF4-FFF2-40B4-BE49-F238E27FC236}">
                <a16:creationId xmlns:a16="http://schemas.microsoft.com/office/drawing/2014/main" id="{7A0FF965-3E02-4901-8C98-B42CB4B0E3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82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595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tshållare för bild 11">
            <a:extLst>
              <a:ext uri="{FF2B5EF4-FFF2-40B4-BE49-F238E27FC236}">
                <a16:creationId xmlns:a16="http://schemas.microsoft.com/office/drawing/2014/main" id="{387DF25E-07DA-4D1C-AED1-418D0E0AC7D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6413"/>
          </a:xfrm>
          <a:solidFill>
            <a:schemeClr val="bg1">
              <a:lumMod val="7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sv-SE"/>
              <a:t>Klicka för att lägga till bild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9249" y="6360102"/>
            <a:ext cx="3395276" cy="180975"/>
          </a:xfrm>
        </p:spPr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3521676"/>
            <a:ext cx="5353050" cy="525162"/>
          </a:xfrm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Ange vem som har skrivit citatet</a:t>
            </a:r>
          </a:p>
        </p:txBody>
      </p:sp>
      <p:sp>
        <p:nvSpPr>
          <p:cNvPr id="8" name="Rubrik 7">
            <a:extLst>
              <a:ext uri="{FF2B5EF4-FFF2-40B4-BE49-F238E27FC236}">
                <a16:creationId xmlns:a16="http://schemas.microsoft.com/office/drawing/2014/main" id="{5D6A0290-4EE2-4846-BC95-37799A0FBB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3"/>
            <a:ext cx="5353050" cy="2545878"/>
          </a:xfrm>
        </p:spPr>
        <p:txBody>
          <a:bodyPr anchor="b"/>
          <a:lstStyle>
            <a:lvl1pPr>
              <a:defRPr/>
            </a:lvl1pPr>
          </a:lstStyle>
          <a:p>
            <a:r>
              <a:rPr lang="sv-SE"/>
              <a:t>”Klicka och skriv ett citat”</a:t>
            </a:r>
          </a:p>
        </p:txBody>
      </p:sp>
      <p:sp>
        <p:nvSpPr>
          <p:cNvPr id="10" name="Platshållare för text 8">
            <a:extLst>
              <a:ext uri="{FF2B5EF4-FFF2-40B4-BE49-F238E27FC236}">
                <a16:creationId xmlns:a16="http://schemas.microsoft.com/office/drawing/2014/main" id="{00BF981E-344C-4BE4-B10B-FC3A729AD9B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71475" y="4695568"/>
            <a:ext cx="5353050" cy="1217870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400" b="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Skriv eventuell övrig text här</a:t>
            </a:r>
          </a:p>
        </p:txBody>
      </p:sp>
    </p:spTree>
    <p:extLst>
      <p:ext uri="{BB962C8B-B14F-4D97-AF65-F5344CB8AC3E}">
        <p14:creationId xmlns:p14="http://schemas.microsoft.com/office/powerpoint/2010/main" val="15662739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, text och innehåll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ktangel 10">
            <a:extLst>
              <a:ext uri="{FF2B5EF4-FFF2-40B4-BE49-F238E27FC236}">
                <a16:creationId xmlns:a16="http://schemas.microsoft.com/office/drawing/2014/main" id="{2C54EADA-7D0A-4683-B836-1C0B7DB334A8}"/>
              </a:ext>
            </a:extLst>
          </p:cNvPr>
          <p:cNvSpPr/>
          <p:nvPr userDrawn="1"/>
        </p:nvSpPr>
        <p:spPr>
          <a:xfrm>
            <a:off x="5926150" y="0"/>
            <a:ext cx="6265850" cy="68571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2B1BB458-6677-4BF0-B30A-B6F4BBEE0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69075" y="6360102"/>
            <a:ext cx="2395649" cy="180975"/>
          </a:xfrm>
        </p:spPr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349500"/>
            <a:ext cx="5353050" cy="35639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8" name="Rubrik 7">
            <a:extLst>
              <a:ext uri="{FF2B5EF4-FFF2-40B4-BE49-F238E27FC236}">
                <a16:creationId xmlns:a16="http://schemas.microsoft.com/office/drawing/2014/main" id="{5D6A0290-4EE2-4846-BC95-37799A0FBB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5353050" cy="1404937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13" name="Platshållare för innehåll 12">
            <a:extLst>
              <a:ext uri="{FF2B5EF4-FFF2-40B4-BE49-F238E27FC236}">
                <a16:creationId xmlns:a16="http://schemas.microsoft.com/office/drawing/2014/main" id="{8FF59E8A-562B-4DBE-B615-7B8F8DEC137E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569075" y="728662"/>
            <a:ext cx="5251450" cy="5184775"/>
          </a:xfrm>
        </p:spPr>
        <p:txBody>
          <a:bodyPr>
            <a:noAutofit/>
          </a:bodyPr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16982360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, text och innehåll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ktangel 10">
            <a:extLst>
              <a:ext uri="{FF2B5EF4-FFF2-40B4-BE49-F238E27FC236}">
                <a16:creationId xmlns:a16="http://schemas.microsoft.com/office/drawing/2014/main" id="{2C54EADA-7D0A-4683-B836-1C0B7DB334A8}"/>
              </a:ext>
            </a:extLst>
          </p:cNvPr>
          <p:cNvSpPr/>
          <p:nvPr userDrawn="1"/>
        </p:nvSpPr>
        <p:spPr>
          <a:xfrm>
            <a:off x="0" y="0"/>
            <a:ext cx="62658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349500"/>
            <a:ext cx="5353050" cy="35639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8" name="Rubrik 7">
            <a:extLst>
              <a:ext uri="{FF2B5EF4-FFF2-40B4-BE49-F238E27FC236}">
                <a16:creationId xmlns:a16="http://schemas.microsoft.com/office/drawing/2014/main" id="{5D6A0290-4EE2-4846-BC95-37799A0FBB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2"/>
            <a:ext cx="5353050" cy="1404937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sv-SE"/>
              <a:t>Klicka för att skriva in en rubrik</a:t>
            </a:r>
          </a:p>
        </p:txBody>
      </p:sp>
      <p:sp>
        <p:nvSpPr>
          <p:cNvPr id="13" name="Platshållare för innehåll 12">
            <a:extLst>
              <a:ext uri="{FF2B5EF4-FFF2-40B4-BE49-F238E27FC236}">
                <a16:creationId xmlns:a16="http://schemas.microsoft.com/office/drawing/2014/main" id="{8FF59E8A-562B-4DBE-B615-7B8F8DEC137E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569075" y="728662"/>
            <a:ext cx="5251450" cy="5184775"/>
          </a:xfrm>
        </p:spPr>
        <p:txBody>
          <a:bodyPr>
            <a:noAutofit/>
          </a:bodyPr>
          <a:lstStyle/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0" name="Platshållare för sidfot 4">
            <a:extLst>
              <a:ext uri="{FF2B5EF4-FFF2-40B4-BE49-F238E27FC236}">
                <a16:creationId xmlns:a16="http://schemas.microsoft.com/office/drawing/2014/main" id="{7BC34D56-E1DA-4278-A5CC-0EE9453F8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69075" y="6360102"/>
            <a:ext cx="2395649" cy="180975"/>
          </a:xfrm>
        </p:spPr>
        <p:txBody>
          <a:bodyPr/>
          <a:lstStyle/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2637373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, text och innehåll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ktangel 10">
            <a:extLst>
              <a:ext uri="{FF2B5EF4-FFF2-40B4-BE49-F238E27FC236}">
                <a16:creationId xmlns:a16="http://schemas.microsoft.com/office/drawing/2014/main" id="{2C54EADA-7D0A-4683-B836-1C0B7DB334A8}"/>
              </a:ext>
            </a:extLst>
          </p:cNvPr>
          <p:cNvSpPr/>
          <p:nvPr userDrawn="1"/>
        </p:nvSpPr>
        <p:spPr>
          <a:xfrm>
            <a:off x="5926150" y="0"/>
            <a:ext cx="6265850" cy="68571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1475" y="2349500"/>
            <a:ext cx="5353050" cy="356393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här för att ändra format på bakgrundstexten</a:t>
            </a:r>
          </a:p>
        </p:txBody>
      </p:sp>
      <p:sp>
        <p:nvSpPr>
          <p:cNvPr id="13" name="Platshållare för innehåll 12">
            <a:extLst>
              <a:ext uri="{FF2B5EF4-FFF2-40B4-BE49-F238E27FC236}">
                <a16:creationId xmlns:a16="http://schemas.microsoft.com/office/drawing/2014/main" id="{8FF59E8A-562B-4DBE-B615-7B8F8DEC137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569075" y="728662"/>
            <a:ext cx="5251450" cy="5184775"/>
          </a:xfrm>
        </p:spPr>
        <p:txBody>
          <a:bodyPr>
            <a:noAutofit/>
          </a:bodyPr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0" name="Rubrik 7">
            <a:extLst>
              <a:ext uri="{FF2B5EF4-FFF2-40B4-BE49-F238E27FC236}">
                <a16:creationId xmlns:a16="http://schemas.microsoft.com/office/drawing/2014/main" id="{48C6534D-F4AA-4C06-9991-3B3B305B83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3"/>
            <a:ext cx="5353050" cy="1404938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pic>
        <p:nvPicPr>
          <p:cNvPr id="12" name="Bildobjekt 11">
            <a:extLst>
              <a:ext uri="{FF2B5EF4-FFF2-40B4-BE49-F238E27FC236}">
                <a16:creationId xmlns:a16="http://schemas.microsoft.com/office/drawing/2014/main" id="{7B56CB21-5A7D-4DBD-A860-5F79854EF8D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15" name="Platshållare för sidfot 4">
            <a:extLst>
              <a:ext uri="{FF2B5EF4-FFF2-40B4-BE49-F238E27FC236}">
                <a16:creationId xmlns:a16="http://schemas.microsoft.com/office/drawing/2014/main" id="{4025C31F-2D19-46CC-B006-0647BCB5F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69075" y="6360102"/>
            <a:ext cx="2395649" cy="180975"/>
          </a:xfrm>
        </p:spPr>
        <p:txBody>
          <a:bodyPr/>
          <a:lstStyle/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886573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ubrik, text och innehåll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ktangel 10">
            <a:extLst>
              <a:ext uri="{FF2B5EF4-FFF2-40B4-BE49-F238E27FC236}">
                <a16:creationId xmlns:a16="http://schemas.microsoft.com/office/drawing/2014/main" id="{2C54EADA-7D0A-4683-B836-1C0B7DB334A8}"/>
              </a:ext>
            </a:extLst>
          </p:cNvPr>
          <p:cNvSpPr/>
          <p:nvPr userDrawn="1"/>
        </p:nvSpPr>
        <p:spPr>
          <a:xfrm>
            <a:off x="5926150" y="0"/>
            <a:ext cx="6265850" cy="68571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113CF12C-27A1-4F8F-863D-09C3DC1D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D3BCD926-4C30-4900-9884-8E4A8078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03D0629A-4DC6-4C68-BAEB-C974905242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1475" y="2349500"/>
            <a:ext cx="5353050" cy="356393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här för att ändra format på bakgrundstexten</a:t>
            </a:r>
          </a:p>
        </p:txBody>
      </p:sp>
      <p:sp>
        <p:nvSpPr>
          <p:cNvPr id="13" name="Platshållare för innehåll 12">
            <a:extLst>
              <a:ext uri="{FF2B5EF4-FFF2-40B4-BE49-F238E27FC236}">
                <a16:creationId xmlns:a16="http://schemas.microsoft.com/office/drawing/2014/main" id="{8FF59E8A-562B-4DBE-B615-7B8F8DEC137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569075" y="728662"/>
            <a:ext cx="5251450" cy="5184775"/>
          </a:xfrm>
        </p:spPr>
        <p:txBody>
          <a:bodyPr>
            <a:noAutofit/>
          </a:bodyPr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0" name="Rubrik 7">
            <a:extLst>
              <a:ext uri="{FF2B5EF4-FFF2-40B4-BE49-F238E27FC236}">
                <a16:creationId xmlns:a16="http://schemas.microsoft.com/office/drawing/2014/main" id="{48C6534D-F4AA-4C06-9991-3B3B305B83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5" y="728663"/>
            <a:ext cx="5353050" cy="1404938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Klicka för att skriva in en rubrik</a:t>
            </a:r>
          </a:p>
        </p:txBody>
      </p:sp>
      <p:pic>
        <p:nvPicPr>
          <p:cNvPr id="12" name="Bildobjekt 11">
            <a:extLst>
              <a:ext uri="{FF2B5EF4-FFF2-40B4-BE49-F238E27FC236}">
                <a16:creationId xmlns:a16="http://schemas.microsoft.com/office/drawing/2014/main" id="{7B56CB21-5A7D-4DBD-A860-5F79854EF8D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  <p:sp>
        <p:nvSpPr>
          <p:cNvPr id="15" name="Platshållare för sidfot 4">
            <a:extLst>
              <a:ext uri="{FF2B5EF4-FFF2-40B4-BE49-F238E27FC236}">
                <a16:creationId xmlns:a16="http://schemas.microsoft.com/office/drawing/2014/main" id="{CAC21C41-DA98-46EC-945D-A58963BC7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69075" y="6360102"/>
            <a:ext cx="2395649" cy="180975"/>
          </a:xfrm>
        </p:spPr>
        <p:txBody>
          <a:bodyPr/>
          <a:lstStyle/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4342437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, underrubrik och två kolumner tex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Underrubrik 2">
            <a:extLst>
              <a:ext uri="{FF2B5EF4-FFF2-40B4-BE49-F238E27FC236}">
                <a16:creationId xmlns:a16="http://schemas.microsoft.com/office/drawing/2014/main" id="{C2586373-CD9C-4C19-B399-A9BB938DF45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1475" y="2649600"/>
            <a:ext cx="7781342" cy="1334458"/>
          </a:xfrm>
        </p:spPr>
        <p:txBody>
          <a:bodyPr>
            <a:noAutofit/>
          </a:bodyPr>
          <a:lstStyle>
            <a:lvl1pPr marL="0" indent="0" algn="l">
              <a:buNone/>
              <a:defRPr sz="3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v-SE"/>
              <a:t>Klicka för att lägga till underrubrik</a:t>
            </a:r>
          </a:p>
        </p:txBody>
      </p:sp>
      <p:sp>
        <p:nvSpPr>
          <p:cNvPr id="12" name="Platshållare för text 8">
            <a:extLst>
              <a:ext uri="{FF2B5EF4-FFF2-40B4-BE49-F238E27FC236}">
                <a16:creationId xmlns:a16="http://schemas.microsoft.com/office/drawing/2014/main" id="{DD8E7EE1-BF68-451E-B35A-9C31F63C41B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4" y="4578980"/>
            <a:ext cx="5540400" cy="1334458"/>
          </a:xfrm>
        </p:spPr>
        <p:txBody>
          <a:bodyPr anchor="b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14" name="Platshållare för text 8">
            <a:extLst>
              <a:ext uri="{FF2B5EF4-FFF2-40B4-BE49-F238E27FC236}">
                <a16:creationId xmlns:a16="http://schemas.microsoft.com/office/drawing/2014/main" id="{9E001639-0FF6-4826-BF55-EA89C683F4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80125" y="4578980"/>
            <a:ext cx="5540400" cy="1334458"/>
          </a:xfrm>
        </p:spPr>
        <p:txBody>
          <a:bodyPr anchor="b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>
                <a:solidFill>
                  <a:schemeClr val="accent4"/>
                </a:solidFill>
              </a:defRPr>
            </a:lvl2pPr>
            <a:lvl3pPr marL="914400" indent="0">
              <a:buNone/>
              <a:defRPr sz="1100">
                <a:solidFill>
                  <a:schemeClr val="accent4"/>
                </a:solidFill>
              </a:defRPr>
            </a:lvl3pPr>
            <a:lvl4pPr marL="1371600" indent="0">
              <a:buNone/>
              <a:defRPr sz="1050">
                <a:solidFill>
                  <a:schemeClr val="accent4"/>
                </a:solidFill>
              </a:defRPr>
            </a:lvl4pPr>
            <a:lvl5pPr marL="1828800" indent="0">
              <a:buNone/>
              <a:defRPr sz="1050">
                <a:solidFill>
                  <a:schemeClr val="accent4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83A3D081-B3A9-480D-B0A5-E9F35A164D1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F0BBE8E8-2BF9-4247-BC02-536AA8B644A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65B80BB-9DFD-44AC-8DE9-1F2403FB613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9" name="Rubrik 1">
            <a:extLst>
              <a:ext uri="{FF2B5EF4-FFF2-40B4-BE49-F238E27FC236}">
                <a16:creationId xmlns:a16="http://schemas.microsoft.com/office/drawing/2014/main" id="{355BE4D3-6EB2-41E5-99DD-54A465DED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4" y="728663"/>
            <a:ext cx="7781343" cy="1620838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sv-SE"/>
              <a:t>Klicka för att skriva en rubrik</a:t>
            </a:r>
          </a:p>
        </p:txBody>
      </p:sp>
    </p:spTree>
    <p:extLst>
      <p:ext uri="{BB962C8B-B14F-4D97-AF65-F5344CB8AC3E}">
        <p14:creationId xmlns:p14="http://schemas.microsoft.com/office/powerpoint/2010/main" val="23988925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ubrik och två kolumner text (punkter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83A3D081-B3A9-480D-B0A5-E9F35A164D1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F0BBE8E8-2BF9-4247-BC02-536AA8B644A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65B80BB-9DFD-44AC-8DE9-1F2403FB613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3" name="Platshållare för text 12">
            <a:extLst>
              <a:ext uri="{FF2B5EF4-FFF2-40B4-BE49-F238E27FC236}">
                <a16:creationId xmlns:a16="http://schemas.microsoft.com/office/drawing/2014/main" id="{60443B6A-F58C-4F9C-B80C-F8453FFE75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71475" y="3302000"/>
            <a:ext cx="4025900" cy="26114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5" name="Platshållare för text 12">
            <a:extLst>
              <a:ext uri="{FF2B5EF4-FFF2-40B4-BE49-F238E27FC236}">
                <a16:creationId xmlns:a16="http://schemas.microsoft.com/office/drawing/2014/main" id="{3FE20213-BAB7-480C-9D91-406CFA1F05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80800" y="3302000"/>
            <a:ext cx="4025900" cy="26114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sv-SE"/>
              <a:t>Klicka för att skriva in text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7DDB3A54-4C5C-4757-A23D-7006EE3AF3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4" y="728663"/>
            <a:ext cx="8835225" cy="1620838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sv-SE"/>
              <a:t>Klicka för att skriva en rubrik</a:t>
            </a:r>
          </a:p>
        </p:txBody>
      </p:sp>
    </p:spTree>
    <p:extLst>
      <p:ext uri="{BB962C8B-B14F-4D97-AF65-F5344CB8AC3E}">
        <p14:creationId xmlns:p14="http://schemas.microsoft.com/office/powerpoint/2010/main" val="27541086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or text (rosa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83A3D081-B3A9-480D-B0A5-E9F35A164D1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F0BBE8E8-2BF9-4247-BC02-536AA8B644A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65B80BB-9DFD-44AC-8DE9-1F2403FB613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7DDB3A54-4C5C-4757-A23D-7006EE3AF3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4" y="728662"/>
            <a:ext cx="8835225" cy="5184775"/>
          </a:xfrm>
        </p:spPr>
        <p:txBody>
          <a:bodyPr anchor="ctr">
            <a:noAutofit/>
          </a:bodyPr>
          <a:lstStyle>
            <a:lvl1pPr>
              <a:lnSpc>
                <a:spcPct val="85000"/>
              </a:lnSpc>
              <a:defRPr sz="3200">
                <a:solidFill>
                  <a:schemeClr val="tx1"/>
                </a:solidFill>
              </a:defRPr>
            </a:lvl1pPr>
          </a:lstStyle>
          <a:p>
            <a:r>
              <a:rPr lang="sv-SE"/>
              <a:t>Klicka för att skriva text</a:t>
            </a:r>
          </a:p>
        </p:txBody>
      </p:sp>
    </p:spTree>
    <p:extLst>
      <p:ext uri="{BB962C8B-B14F-4D97-AF65-F5344CB8AC3E}">
        <p14:creationId xmlns:p14="http://schemas.microsoft.com/office/powerpoint/2010/main" val="90016338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or text (blå)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83A3D081-B3A9-480D-B0A5-E9F35A164D1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F0BBE8E8-2BF9-4247-BC02-536AA8B644A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65B80BB-9DFD-44AC-8DE9-1F2403FB613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6" name="Rubrik 1">
            <a:extLst>
              <a:ext uri="{FF2B5EF4-FFF2-40B4-BE49-F238E27FC236}">
                <a16:creationId xmlns:a16="http://schemas.microsoft.com/office/drawing/2014/main" id="{7DDB3A54-4C5C-4757-A23D-7006EE3AF3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474" y="728662"/>
            <a:ext cx="8835225" cy="5184775"/>
          </a:xfrm>
        </p:spPr>
        <p:txBody>
          <a:bodyPr anchor="ctr">
            <a:noAutofit/>
          </a:bodyPr>
          <a:lstStyle>
            <a:lvl1pPr>
              <a:lnSpc>
                <a:spcPct val="85000"/>
              </a:lnSpc>
              <a:defRPr sz="3200">
                <a:solidFill>
                  <a:schemeClr val="tx1"/>
                </a:solidFill>
              </a:defRPr>
            </a:lvl1pPr>
          </a:lstStyle>
          <a:p>
            <a:r>
              <a:rPr lang="sv-SE"/>
              <a:t>Klicka för att skriva text</a:t>
            </a:r>
          </a:p>
        </p:txBody>
      </p:sp>
    </p:spTree>
    <p:extLst>
      <p:ext uri="{BB962C8B-B14F-4D97-AF65-F5344CB8AC3E}">
        <p14:creationId xmlns:p14="http://schemas.microsoft.com/office/powerpoint/2010/main" val="34566303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 (kort text)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42ADBA89-D916-4B4C-9C03-A8540C48DF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8300"/>
            <a:ext cx="11450180" cy="5545138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att lägga till rubrik</a:t>
            </a:r>
          </a:p>
        </p:txBody>
      </p:sp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B98B4BA8-AF20-4E51-852C-953AC09119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2845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 (längre text)">
    <p:bg>
      <p:bgPr>
        <a:solidFill>
          <a:srgbClr val="354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42ADBA89-D916-4B4C-9C03-A8540C48DF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8300"/>
            <a:ext cx="11449050" cy="5545138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6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Klicka för att lägga </a:t>
            </a:r>
            <a:br>
              <a:rPr lang="sv-SE"/>
            </a:br>
            <a:r>
              <a:rPr lang="sv-SE"/>
              <a:t>till rubrik</a:t>
            </a:r>
          </a:p>
        </p:txBody>
      </p:sp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695B28C5-BFEC-4139-A89E-99AB79BAB88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8132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ort text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2" name="Rubrik 1">
            <a:extLst>
              <a:ext uri="{FF2B5EF4-FFF2-40B4-BE49-F238E27FC236}">
                <a16:creationId xmlns:a16="http://schemas.microsoft.com/office/drawing/2014/main" id="{91E19728-5577-4985-8806-8391111E6B2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944563"/>
            <a:ext cx="11449050" cy="4968875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10000" cap="all" baseline="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Kort text</a:t>
            </a:r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A8280EF4-5FD1-4778-899D-45CE63BFB5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9921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ort text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2" name="Rubrik 1">
            <a:extLst>
              <a:ext uri="{FF2B5EF4-FFF2-40B4-BE49-F238E27FC236}">
                <a16:creationId xmlns:a16="http://schemas.microsoft.com/office/drawing/2014/main" id="{AC7321DD-D856-4B7A-A868-8F3A9905C57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944563"/>
            <a:ext cx="11449050" cy="4968875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10000" cap="all" baseline="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Kort text</a:t>
            </a:r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FCA0AA10-C290-4AE1-B94D-606FDEBB8FB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170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595" userDrawn="1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ort tex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7" name="Rubrik 1">
            <a:extLst>
              <a:ext uri="{FF2B5EF4-FFF2-40B4-BE49-F238E27FC236}">
                <a16:creationId xmlns:a16="http://schemas.microsoft.com/office/drawing/2014/main" id="{F3C1815B-85F2-4851-A457-9D3333E438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944563"/>
            <a:ext cx="11449050" cy="4968875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10000" cap="all" baseline="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Kort text</a:t>
            </a:r>
          </a:p>
        </p:txBody>
      </p:sp>
      <p:pic>
        <p:nvPicPr>
          <p:cNvPr id="10" name="Bildobjekt 9">
            <a:extLst>
              <a:ext uri="{FF2B5EF4-FFF2-40B4-BE49-F238E27FC236}">
                <a16:creationId xmlns:a16="http://schemas.microsoft.com/office/drawing/2014/main" id="{6F73EBBD-8291-46A0-9805-A3CCCA5660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9465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ort text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tshållare för datum 7">
            <a:extLst>
              <a:ext uri="{FF2B5EF4-FFF2-40B4-BE49-F238E27FC236}">
                <a16:creationId xmlns:a16="http://schemas.microsoft.com/office/drawing/2014/main" id="{9E1212BE-E505-49DD-9AFE-6F5B1653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9" name="Platshållare för sidfot 8">
            <a:extLst>
              <a:ext uri="{FF2B5EF4-FFF2-40B4-BE49-F238E27FC236}">
                <a16:creationId xmlns:a16="http://schemas.microsoft.com/office/drawing/2014/main" id="{E1CACEF5-084D-4210-83DD-34AE37A65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1" name="Platshållare för bildnummer 10">
            <a:extLst>
              <a:ext uri="{FF2B5EF4-FFF2-40B4-BE49-F238E27FC236}">
                <a16:creationId xmlns:a16="http://schemas.microsoft.com/office/drawing/2014/main" id="{05DB9050-8E20-4852-B600-53713081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Rubrik 1">
            <a:extLst>
              <a:ext uri="{FF2B5EF4-FFF2-40B4-BE49-F238E27FC236}">
                <a16:creationId xmlns:a16="http://schemas.microsoft.com/office/drawing/2014/main" id="{488CCB84-C37A-4D30-8C3C-115BA03FB7C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944563"/>
            <a:ext cx="11449050" cy="4968875"/>
          </a:xfrm>
        </p:spPr>
        <p:txBody>
          <a:bodyPr anchor="ctr">
            <a:noAutofit/>
          </a:bodyPr>
          <a:lstStyle>
            <a:lvl1pPr algn="ctr">
              <a:lnSpc>
                <a:spcPct val="85000"/>
              </a:lnSpc>
              <a:defRPr sz="10000" cap="all" baseline="0">
                <a:solidFill>
                  <a:schemeClr val="accent5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Kort text</a:t>
            </a:r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38C0320A-BBA7-4479-9779-EDED635BCE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304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95" userDrawn="1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utsi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objekt 5" descr="En bild som visar låda, säte&#10;&#10;Automatiskt genererad beskrivning">
            <a:extLst>
              <a:ext uri="{FF2B5EF4-FFF2-40B4-BE49-F238E27FC236}">
                <a16:creationId xmlns:a16="http://schemas.microsoft.com/office/drawing/2014/main" id="{D9BD7F75-D105-4317-BF50-F68468A889D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1998" cy="6858000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42ADBA89-D916-4B4C-9C03-A8540C48DF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944562"/>
            <a:ext cx="10296525" cy="4968875"/>
          </a:xfrm>
        </p:spPr>
        <p:txBody>
          <a:bodyPr anchor="t">
            <a:noAutofit/>
          </a:bodyPr>
          <a:lstStyle>
            <a:lvl1pPr algn="l">
              <a:lnSpc>
                <a:spcPct val="85000"/>
              </a:lnSpc>
              <a:defRPr sz="8000">
                <a:solidFill>
                  <a:schemeClr val="bg1"/>
                </a:solidFill>
                <a:latin typeface="Hyra Sans Display" panose="00000500000000000000" pitchFamily="50" charset="0"/>
              </a:defRPr>
            </a:lvl1pPr>
          </a:lstStyle>
          <a:p>
            <a:r>
              <a:rPr lang="sv-SE"/>
              <a:t>Avslutande ord, tex Tack!</a:t>
            </a:r>
          </a:p>
        </p:txBody>
      </p:sp>
      <p:sp>
        <p:nvSpPr>
          <p:cNvPr id="15" name="Platshållare för datum 14">
            <a:extLst>
              <a:ext uri="{FF2B5EF4-FFF2-40B4-BE49-F238E27FC236}">
                <a16:creationId xmlns:a16="http://schemas.microsoft.com/office/drawing/2014/main" id="{D5A93AF7-BFAD-460C-935B-A83C4C291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16" name="Platshållare för sidfot 15">
            <a:extLst>
              <a:ext uri="{FF2B5EF4-FFF2-40B4-BE49-F238E27FC236}">
                <a16:creationId xmlns:a16="http://schemas.microsoft.com/office/drawing/2014/main" id="{20399EC0-C1E2-407D-B694-374FB2C1C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sv-SE"/>
          </a:p>
        </p:txBody>
      </p:sp>
      <p:sp>
        <p:nvSpPr>
          <p:cNvPr id="17" name="Platshållare för bildnummer 16">
            <a:extLst>
              <a:ext uri="{FF2B5EF4-FFF2-40B4-BE49-F238E27FC236}">
                <a16:creationId xmlns:a16="http://schemas.microsoft.com/office/drawing/2014/main" id="{5B4797A6-D585-4C1B-8F31-64634E7B6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4E6382C0-04FF-4DC8-BCBD-45BCA3A6CE8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5" y="6360457"/>
            <a:ext cx="1270526" cy="17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1362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95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tags" Target="../tags/tag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rubrik 1">
            <a:extLst>
              <a:ext uri="{FF2B5EF4-FFF2-40B4-BE49-F238E27FC236}">
                <a16:creationId xmlns:a16="http://schemas.microsoft.com/office/drawing/2014/main" id="{8ABA72D3-E9DD-427E-AEB8-361A98487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728662"/>
            <a:ext cx="11449050" cy="1404937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/>
          <a:p>
            <a:r>
              <a:rPr lang="sv-SE"/>
              <a:t>Klicka här för att ändra mall för rubrikformat</a:t>
            </a:r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D074A0CD-8905-4210-9614-02D3A8288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5" y="2349500"/>
            <a:ext cx="11449050" cy="35639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85ECC1FE-C773-4A8E-9740-9A44A69BD8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35069" y="6360102"/>
            <a:ext cx="1172446" cy="1809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E0521886-4C51-4D94-8B52-6982E313F20D}" type="datetimeFigureOut">
              <a:rPr lang="sv-SE" smtClean="0"/>
              <a:pPr/>
              <a:t>2026-05-07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E16509B1-EA91-4C34-8351-ABE893A7BC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329200" y="6360102"/>
            <a:ext cx="4485502" cy="1809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sv-SE"/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6DE2FE5E-67F9-4AF8-8D5C-04EFF469D7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1655" y="6360102"/>
            <a:ext cx="360000" cy="1809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A55572E3-E8A1-4911-8B9F-CE1D952D7755}" type="slidenum">
              <a:rPr lang="sv-SE" smtClean="0"/>
              <a:pPr/>
              <a:t>‹#›</a:t>
            </a:fld>
            <a:endParaRPr lang="sv-SE"/>
          </a:p>
        </p:txBody>
      </p:sp>
      <p:pic>
        <p:nvPicPr>
          <p:cNvPr id="8" name="Bildobjekt 7">
            <a:extLst>
              <a:ext uri="{FF2B5EF4-FFF2-40B4-BE49-F238E27FC236}">
                <a16:creationId xmlns:a16="http://schemas.microsoft.com/office/drawing/2014/main" id="{959CD1C6-79BD-4C1E-AB6C-5B4BACC7990C}"/>
              </a:ext>
            </a:extLst>
          </p:cNvPr>
          <p:cNvPicPr>
            <a:picLocks noChangeAspect="1"/>
          </p:cNvPicPr>
          <p:nvPr userDrawn="1"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15" y="6361396"/>
            <a:ext cx="1271952" cy="172439"/>
          </a:xfrm>
          <a:prstGeom prst="rect">
            <a:avLst/>
          </a:prstGeom>
        </p:spPr>
      </p:pic>
      <p:sp>
        <p:nvSpPr>
          <p:cNvPr id="7" name="xxLanguageTextBox">
            <a:extLst>
              <a:ext uri="{FF2B5EF4-FFF2-40B4-BE49-F238E27FC236}">
                <a16:creationId xmlns:a16="http://schemas.microsoft.com/office/drawing/2014/main" id="{D740D073-ADBC-4F7D-AEC1-F98B0C14C7B6}"/>
              </a:ext>
            </a:extLst>
          </p:cNvPr>
          <p:cNvSpPr/>
          <p:nvPr userDrawn="1">
            <p:custDataLst>
              <p:tags r:id="rId46"/>
            </p:custDataLst>
          </p:nvPr>
        </p:nvSpPr>
        <p:spPr>
          <a:xfrm>
            <a:off x="0" y="0"/>
            <a:ext cx="12700" cy="1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 sz="2000" err="1"/>
          </a:p>
        </p:txBody>
      </p:sp>
    </p:spTree>
    <p:extLst>
      <p:ext uri="{BB962C8B-B14F-4D97-AF65-F5344CB8AC3E}">
        <p14:creationId xmlns:p14="http://schemas.microsoft.com/office/powerpoint/2010/main" val="529678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99" r:id="rId2"/>
    <p:sldLayoutId id="2147483649" r:id="rId3"/>
    <p:sldLayoutId id="2147483657" r:id="rId4"/>
    <p:sldLayoutId id="2147483658" r:id="rId5"/>
    <p:sldLayoutId id="2147483680" r:id="rId6"/>
    <p:sldLayoutId id="2147483683" r:id="rId7"/>
    <p:sldLayoutId id="2147483684" r:id="rId8"/>
    <p:sldLayoutId id="2147483685" r:id="rId9"/>
    <p:sldLayoutId id="2147483686" r:id="rId10"/>
    <p:sldLayoutId id="2147483650" r:id="rId11"/>
    <p:sldLayoutId id="2147483656" r:id="rId12"/>
    <p:sldLayoutId id="2147483676" r:id="rId13"/>
    <p:sldLayoutId id="2147483677" r:id="rId14"/>
    <p:sldLayoutId id="2147483689" r:id="rId15"/>
    <p:sldLayoutId id="2147483690" r:id="rId16"/>
    <p:sldLayoutId id="2147483691" r:id="rId17"/>
    <p:sldLayoutId id="2147483692" r:id="rId18"/>
    <p:sldLayoutId id="2147483693" r:id="rId19"/>
    <p:sldLayoutId id="2147483694" r:id="rId20"/>
    <p:sldLayoutId id="2147483695" r:id="rId21"/>
    <p:sldLayoutId id="2147483696" r:id="rId22"/>
    <p:sldLayoutId id="2147483662" r:id="rId23"/>
    <p:sldLayoutId id="2147483661" r:id="rId24"/>
    <p:sldLayoutId id="2147483660" r:id="rId25"/>
    <p:sldLayoutId id="2147483670" r:id="rId26"/>
    <p:sldLayoutId id="2147483681" r:id="rId27"/>
    <p:sldLayoutId id="2147483674" r:id="rId28"/>
    <p:sldLayoutId id="2147483682" r:id="rId29"/>
    <p:sldLayoutId id="2147483671" r:id="rId30"/>
    <p:sldLayoutId id="2147483697" r:id="rId31"/>
    <p:sldLayoutId id="2147483672" r:id="rId32"/>
    <p:sldLayoutId id="2147483698" r:id="rId33"/>
    <p:sldLayoutId id="2147483678" r:id="rId34"/>
    <p:sldLayoutId id="2147483675" r:id="rId35"/>
    <p:sldLayoutId id="2147483687" r:id="rId36"/>
    <p:sldLayoutId id="2147483688" r:id="rId37"/>
    <p:sldLayoutId id="2147483663" r:id="rId38"/>
    <p:sldLayoutId id="2147483664" r:id="rId39"/>
    <p:sldLayoutId id="2147483665" r:id="rId40"/>
    <p:sldLayoutId id="2147483667" r:id="rId41"/>
    <p:sldLayoutId id="2147483666" r:id="rId42"/>
    <p:sldLayoutId id="2147483668" r:id="rId43"/>
    <p:sldLayoutId id="2147483669" r:id="rId44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Hyra Sans Display" panose="00000500000000000000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88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1344" userDrawn="1">
          <p15:clr>
            <a:srgbClr val="F26B43"/>
          </p15:clr>
        </p15:guide>
        <p15:guide id="4" pos="7446" userDrawn="1">
          <p15:clr>
            <a:srgbClr val="F26B43"/>
          </p15:clr>
        </p15:guide>
        <p15:guide id="5" orient="horz" pos="459" userDrawn="1">
          <p15:clr>
            <a:srgbClr val="F26B43"/>
          </p15:clr>
        </p15:guide>
        <p15:guide id="6" orient="horz" pos="3725" userDrawn="1">
          <p15:clr>
            <a:srgbClr val="F26B43"/>
          </p15:clr>
        </p15:guide>
        <p15:guide id="7" orient="horz" pos="14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2.mp4"/><Relationship Id="rId2" Type="http://schemas.microsoft.com/office/2007/relationships/media" Target="../media/media12.mp4"/><Relationship Id="rId1" Type="http://schemas.openxmlformats.org/officeDocument/2006/relationships/tags" Target="../tags/tag2.xml"/><Relationship Id="rId6" Type="http://schemas.openxmlformats.org/officeDocument/2006/relationships/image" Target="../media/image26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28.png"/><Relationship Id="rId5" Type="http://schemas.microsoft.com/office/2018/10/relationships/comments" Target="../comments/modernComment_7FB4732C_CA9A23D4.xml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video" Target="../media/media17.mp4"/><Relationship Id="rId2" Type="http://schemas.microsoft.com/office/2007/relationships/media" Target="../media/media17.mp4"/><Relationship Id="rId1" Type="http://schemas.openxmlformats.org/officeDocument/2006/relationships/tags" Target="../tags/tag3.xml"/><Relationship Id="rId6" Type="http://schemas.openxmlformats.org/officeDocument/2006/relationships/image" Target="../media/image31.pn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40.png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6" Type="http://schemas.openxmlformats.org/officeDocument/2006/relationships/image" Target="../media/image39.png"/><Relationship Id="rId5" Type="http://schemas.openxmlformats.org/officeDocument/2006/relationships/hyperlink" Target="https://www.hyresgastforeningen.se/regioner/norra-skane/valet-2026/din-rost-gor-skillnad/" TargetMode="External"/><Relationship Id="rId4" Type="http://schemas.openxmlformats.org/officeDocument/2006/relationships/hyperlink" Target="https://www.hyresgasternasval.se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yresgastforeningen.se/regioner/norra-skane/foreningar/ostra-goinge-osby/" TargetMode="External"/><Relationship Id="rId13" Type="http://schemas.openxmlformats.org/officeDocument/2006/relationships/hyperlink" Target="https://www.hyresgastforeningen.se/regioner/norra-skane/foreningar/allmannyttan-helsingborg/" TargetMode="External"/><Relationship Id="rId3" Type="http://schemas.openxmlformats.org/officeDocument/2006/relationships/slideLayout" Target="../slideLayouts/slideLayout21.xml"/><Relationship Id="rId7" Type="http://schemas.openxmlformats.org/officeDocument/2006/relationships/hyperlink" Target="https://www.hyresgastforeningen.se/regioner/norra-skane/foreningar/kristianstad-bromolla-horby/" TargetMode="External"/><Relationship Id="rId12" Type="http://schemas.openxmlformats.org/officeDocument/2006/relationships/hyperlink" Target="https://www.hyresgastforeningen.se/regioner/norra-skane/foreningar/privaten-helsingborg/" TargetMode="External"/><Relationship Id="rId2" Type="http://schemas.openxmlformats.org/officeDocument/2006/relationships/video" Target="../media/media23.mp4"/><Relationship Id="rId1" Type="http://schemas.microsoft.com/office/2007/relationships/media" Target="../media/media23.mp4"/><Relationship Id="rId6" Type="http://schemas.openxmlformats.org/officeDocument/2006/relationships/hyperlink" Target="https://www.hyresgastforeningen.se/regioner/norra-skane/foreningar/hassleholm-hoor/" TargetMode="External"/><Relationship Id="rId11" Type="http://schemas.openxmlformats.org/officeDocument/2006/relationships/hyperlink" Target="https://www.hyresgastforeningen.se/regioner/norra-skane/foreningar/eslov-kavlinge-svalov/" TargetMode="External"/><Relationship Id="rId5" Type="http://schemas.openxmlformats.org/officeDocument/2006/relationships/hyperlink" Target="https://www.hyresgastforeningen.se/regioner/norra-skane/foreningar/halmstad-laholm/" TargetMode="External"/><Relationship Id="rId15" Type="http://schemas.openxmlformats.org/officeDocument/2006/relationships/image" Target="../media/image41.png"/><Relationship Id="rId10" Type="http://schemas.openxmlformats.org/officeDocument/2006/relationships/hyperlink" Target="https://www.hyresgastforeningen.se/regioner/norra-skane/foreningar/landskrona/" TargetMode="External"/><Relationship Id="rId4" Type="http://schemas.openxmlformats.org/officeDocument/2006/relationships/hyperlink" Target="https://www.hyresgastforeningen.se/regioner/norra-skane/foreningar/falkenberg-hylte/" TargetMode="External"/><Relationship Id="rId9" Type="http://schemas.openxmlformats.org/officeDocument/2006/relationships/hyperlink" Target="https://www.hyresgastforeningen.se/regioner/norra-skane/foreningar/nordvastskane/" TargetMode="External"/><Relationship Id="rId14" Type="http://schemas.openxmlformats.org/officeDocument/2006/relationships/hyperlink" Target="https://www.hyresgastforeningen.se/regioner/norra-skane/foreningar/hogana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video" Target="../media/media24.mp4"/><Relationship Id="rId1" Type="http://schemas.microsoft.com/office/2007/relationships/media" Target="../media/media24.mp4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video" Target="../media/media25.mp4"/><Relationship Id="rId1" Type="http://schemas.microsoft.com/office/2007/relationships/media" Target="../media/media25.mp4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mailto:jenny.bjorklundhansson@hyresgastforeningen.se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video" Target="../media/media26.mp4"/><Relationship Id="rId2" Type="http://schemas.microsoft.com/office/2007/relationships/media" Target="../media/media26.mp4"/><Relationship Id="rId1" Type="http://schemas.openxmlformats.org/officeDocument/2006/relationships/tags" Target="../tags/tag4.xml"/><Relationship Id="rId6" Type="http://schemas.openxmlformats.org/officeDocument/2006/relationships/image" Target="../media/image47.png"/><Relationship Id="rId5" Type="http://schemas.openxmlformats.org/officeDocument/2006/relationships/image" Target="../media/image46.jpeg"/><Relationship Id="rId4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objekt 3" descr="En bild som visar klädsel, utomhus, person, fotbeklädnader&#10;&#10;AI-genererat innehåll kan vara felaktigt.">
            <a:extLst>
              <a:ext uri="{FF2B5EF4-FFF2-40B4-BE49-F238E27FC236}">
                <a16:creationId xmlns:a16="http://schemas.microsoft.com/office/drawing/2014/main" id="{BA364A0D-2282-E8BC-88D0-8945F341AD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11" t="-66" r="-103" b="-104"/>
          <a:stretch>
            <a:fillRect/>
          </a:stretch>
        </p:blipFill>
        <p:spPr>
          <a:xfrm>
            <a:off x="-18143" y="-852438"/>
            <a:ext cx="12228285" cy="81717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66798A-F765-4CDC-BDE5-1222429BF4DD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317489" y="2657853"/>
            <a:ext cx="9548380" cy="1538721"/>
          </a:xfrm>
          <a:solidFill>
            <a:schemeClr val="bg2"/>
          </a:solidFill>
        </p:spPr>
        <p:txBody>
          <a:bodyPr vert="horz" lIns="0" tIns="0" rIns="0" bIns="0" rtlCol="0" anchor="ctr">
            <a:noAutofit/>
          </a:bodyPr>
          <a:lstStyle/>
          <a:p>
            <a:pPr algn="ctr"/>
            <a:r>
              <a:rPr lang="sv-SE" sz="8800">
                <a:solidFill>
                  <a:srgbClr val="002060"/>
                </a:solidFill>
                <a:latin typeface="Hyra Sans Display"/>
              </a:rPr>
              <a:t>VALUTBILDNING</a:t>
            </a:r>
            <a:endParaRPr lang="sv-SE" sz="880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ACDE4-76DE-4E63-986D-E75ACD3DD170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932993" y="4328737"/>
            <a:ext cx="10296525" cy="604837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sv-SE" sz="6000" b="1">
                <a:solidFill>
                  <a:schemeClr val="bg1"/>
                </a:solidFill>
              </a:rPr>
              <a:t>Snacka, påverka, vinna</a:t>
            </a:r>
            <a:endParaRPr lang="sv-SE" sz="6000">
              <a:solidFill>
                <a:schemeClr val="bg1"/>
              </a:solidFill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34F87738-96E8-2EDB-FB76-837EBE13CC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562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59"/>
    </mc:Choice>
    <mc:Fallback xmlns="">
      <p:transition spd="slow" advTm="21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tshållare för bild 4" descr="En bild som visar person, klädsel, bokskåp, inomhus&#10;&#10;AI-genererat innehåll kan vara felaktigt.">
            <a:extLst>
              <a:ext uri="{FF2B5EF4-FFF2-40B4-BE49-F238E27FC236}">
                <a16:creationId xmlns:a16="http://schemas.microsoft.com/office/drawing/2014/main" id="{D140EB16-8F94-6AC6-17A0-663CD64FE8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25000" r="25000"/>
          <a:stretch/>
        </p:blipFill>
        <p:spPr>
          <a:custGeom>
            <a:avLst/>
            <a:gdLst>
              <a:gd name="connsiteX0" fmla="*/ 1557995 w 6095999"/>
              <a:gd name="connsiteY0" fmla="*/ 6440041 h 6857999"/>
              <a:gd name="connsiteX1" fmla="*/ 1575830 w 6095999"/>
              <a:gd name="connsiteY1" fmla="*/ 6454626 h 6857999"/>
              <a:gd name="connsiteX2" fmla="*/ 1540318 w 6095999"/>
              <a:gd name="connsiteY2" fmla="*/ 6454626 h 6857999"/>
              <a:gd name="connsiteX3" fmla="*/ 1557995 w 6095999"/>
              <a:gd name="connsiteY3" fmla="*/ 6440041 h 6857999"/>
              <a:gd name="connsiteX4" fmla="*/ 1491094 w 6095999"/>
              <a:gd name="connsiteY4" fmla="*/ 6440041 h 6857999"/>
              <a:gd name="connsiteX5" fmla="*/ 1510673 w 6095999"/>
              <a:gd name="connsiteY5" fmla="*/ 6460650 h 6857999"/>
              <a:gd name="connsiteX6" fmla="*/ 1491094 w 6095999"/>
              <a:gd name="connsiteY6" fmla="*/ 6479753 h 6857999"/>
              <a:gd name="connsiteX7" fmla="*/ 1471991 w 6095999"/>
              <a:gd name="connsiteY7" fmla="*/ 6460650 h 6857999"/>
              <a:gd name="connsiteX8" fmla="*/ 1491094 w 6095999"/>
              <a:gd name="connsiteY8" fmla="*/ 6440041 h 6857999"/>
              <a:gd name="connsiteX9" fmla="*/ 1277472 w 6095999"/>
              <a:gd name="connsiteY9" fmla="*/ 6440041 h 6857999"/>
              <a:gd name="connsiteX10" fmla="*/ 1295307 w 6095999"/>
              <a:gd name="connsiteY10" fmla="*/ 6454626 h 6857999"/>
              <a:gd name="connsiteX11" fmla="*/ 1259796 w 6095999"/>
              <a:gd name="connsiteY11" fmla="*/ 6454626 h 6857999"/>
              <a:gd name="connsiteX12" fmla="*/ 1277472 w 6095999"/>
              <a:gd name="connsiteY12" fmla="*/ 6440041 h 6857999"/>
              <a:gd name="connsiteX13" fmla="*/ 1176329 w 6095999"/>
              <a:gd name="connsiteY13" fmla="*/ 6440041 h 6857999"/>
              <a:gd name="connsiteX14" fmla="*/ 1196621 w 6095999"/>
              <a:gd name="connsiteY14" fmla="*/ 6460650 h 6857999"/>
              <a:gd name="connsiteX15" fmla="*/ 1176329 w 6095999"/>
              <a:gd name="connsiteY15" fmla="*/ 6481418 h 6857999"/>
              <a:gd name="connsiteX16" fmla="*/ 1156195 w 6095999"/>
              <a:gd name="connsiteY16" fmla="*/ 6460650 h 6857999"/>
              <a:gd name="connsiteX17" fmla="*/ 1176329 w 6095999"/>
              <a:gd name="connsiteY17" fmla="*/ 6440041 h 6857999"/>
              <a:gd name="connsiteX18" fmla="*/ 974676 w 6095999"/>
              <a:gd name="connsiteY18" fmla="*/ 6440041 h 6857999"/>
              <a:gd name="connsiteX19" fmla="*/ 994968 w 6095999"/>
              <a:gd name="connsiteY19" fmla="*/ 6460650 h 6857999"/>
              <a:gd name="connsiteX20" fmla="*/ 974676 w 6095999"/>
              <a:gd name="connsiteY20" fmla="*/ 6481418 h 6857999"/>
              <a:gd name="connsiteX21" fmla="*/ 954384 w 6095999"/>
              <a:gd name="connsiteY21" fmla="*/ 6460650 h 6857999"/>
              <a:gd name="connsiteX22" fmla="*/ 974676 w 6095999"/>
              <a:gd name="connsiteY22" fmla="*/ 6440041 h 6857999"/>
              <a:gd name="connsiteX23" fmla="*/ 905715 w 6095999"/>
              <a:gd name="connsiteY23" fmla="*/ 6440041 h 6857999"/>
              <a:gd name="connsiteX24" fmla="*/ 925293 w 6095999"/>
              <a:gd name="connsiteY24" fmla="*/ 6460650 h 6857999"/>
              <a:gd name="connsiteX25" fmla="*/ 905715 w 6095999"/>
              <a:gd name="connsiteY25" fmla="*/ 6479753 h 6857999"/>
              <a:gd name="connsiteX26" fmla="*/ 886612 w 6095999"/>
              <a:gd name="connsiteY26" fmla="*/ 6460650 h 6857999"/>
              <a:gd name="connsiteX27" fmla="*/ 905715 w 6095999"/>
              <a:gd name="connsiteY27" fmla="*/ 6440041 h 6857999"/>
              <a:gd name="connsiteX28" fmla="*/ 788401 w 6095999"/>
              <a:gd name="connsiteY28" fmla="*/ 6440041 h 6857999"/>
              <a:gd name="connsiteX29" fmla="*/ 806236 w 6095999"/>
              <a:gd name="connsiteY29" fmla="*/ 6454626 h 6857999"/>
              <a:gd name="connsiteX30" fmla="*/ 770725 w 6095999"/>
              <a:gd name="connsiteY30" fmla="*/ 6454626 h 6857999"/>
              <a:gd name="connsiteX31" fmla="*/ 788401 w 6095999"/>
              <a:gd name="connsiteY31" fmla="*/ 6440041 h 6857999"/>
              <a:gd name="connsiteX32" fmla="*/ 1378933 w 6095999"/>
              <a:gd name="connsiteY32" fmla="*/ 6431559 h 6857999"/>
              <a:gd name="connsiteX33" fmla="*/ 1378933 w 6095999"/>
              <a:gd name="connsiteY33" fmla="*/ 6489899 h 6857999"/>
              <a:gd name="connsiteX34" fmla="*/ 1389554 w 6095999"/>
              <a:gd name="connsiteY34" fmla="*/ 6489899 h 6857999"/>
              <a:gd name="connsiteX35" fmla="*/ 1389554 w 6095999"/>
              <a:gd name="connsiteY35" fmla="*/ 6431559 h 6857999"/>
              <a:gd name="connsiteX36" fmla="*/ 662368 w 6095999"/>
              <a:gd name="connsiteY36" fmla="*/ 6431559 h 6857999"/>
              <a:gd name="connsiteX37" fmla="*/ 662368 w 6095999"/>
              <a:gd name="connsiteY37" fmla="*/ 6465168 h 6857999"/>
              <a:gd name="connsiteX38" fmla="*/ 689001 w 6095999"/>
              <a:gd name="connsiteY38" fmla="*/ 6491485 h 6857999"/>
              <a:gd name="connsiteX39" fmla="*/ 705489 w 6095999"/>
              <a:gd name="connsiteY39" fmla="*/ 6485460 h 6857999"/>
              <a:gd name="connsiteX40" fmla="*/ 705489 w 6095999"/>
              <a:gd name="connsiteY40" fmla="*/ 6487997 h 6857999"/>
              <a:gd name="connsiteX41" fmla="*/ 686465 w 6095999"/>
              <a:gd name="connsiteY41" fmla="*/ 6506862 h 6857999"/>
              <a:gd name="connsiteX42" fmla="*/ 669106 w 6095999"/>
              <a:gd name="connsiteY42" fmla="*/ 6498302 h 6857999"/>
              <a:gd name="connsiteX43" fmla="*/ 660783 w 6095999"/>
              <a:gd name="connsiteY43" fmla="*/ 6504643 h 6857999"/>
              <a:gd name="connsiteX44" fmla="*/ 686861 w 6095999"/>
              <a:gd name="connsiteY44" fmla="*/ 6516929 h 6857999"/>
              <a:gd name="connsiteX45" fmla="*/ 716190 w 6095999"/>
              <a:gd name="connsiteY45" fmla="*/ 6486808 h 6857999"/>
              <a:gd name="connsiteX46" fmla="*/ 716190 w 6095999"/>
              <a:gd name="connsiteY46" fmla="*/ 6431559 h 6857999"/>
              <a:gd name="connsiteX47" fmla="*/ 705489 w 6095999"/>
              <a:gd name="connsiteY47" fmla="*/ 6431559 h 6857999"/>
              <a:gd name="connsiteX48" fmla="*/ 705489 w 6095999"/>
              <a:gd name="connsiteY48" fmla="*/ 6464930 h 6857999"/>
              <a:gd name="connsiteX49" fmla="*/ 689001 w 6095999"/>
              <a:gd name="connsiteY49" fmla="*/ 6481418 h 6857999"/>
              <a:gd name="connsiteX50" fmla="*/ 673148 w 6095999"/>
              <a:gd name="connsiteY50" fmla="*/ 6464296 h 6857999"/>
              <a:gd name="connsiteX51" fmla="*/ 673148 w 6095999"/>
              <a:gd name="connsiteY51" fmla="*/ 6431559 h 6857999"/>
              <a:gd name="connsiteX52" fmla="*/ 1040784 w 6095999"/>
              <a:gd name="connsiteY52" fmla="*/ 6430053 h 6857999"/>
              <a:gd name="connsiteX53" fmla="*/ 1019541 w 6095999"/>
              <a:gd name="connsiteY53" fmla="*/ 6448126 h 6857999"/>
              <a:gd name="connsiteX54" fmla="*/ 1033492 w 6095999"/>
              <a:gd name="connsiteY54" fmla="*/ 6463900 h 6857999"/>
              <a:gd name="connsiteX55" fmla="*/ 1044827 w 6095999"/>
              <a:gd name="connsiteY55" fmla="*/ 6466833 h 6857999"/>
              <a:gd name="connsiteX56" fmla="*/ 1054180 w 6095999"/>
              <a:gd name="connsiteY56" fmla="*/ 6473808 h 6857999"/>
              <a:gd name="connsiteX57" fmla="*/ 1041894 w 6095999"/>
              <a:gd name="connsiteY57" fmla="*/ 6481814 h 6857999"/>
              <a:gd name="connsiteX58" fmla="*/ 1026358 w 6095999"/>
              <a:gd name="connsiteY58" fmla="*/ 6475077 h 6857999"/>
              <a:gd name="connsiteX59" fmla="*/ 1017955 w 6095999"/>
              <a:gd name="connsiteY59" fmla="*/ 6480704 h 6857999"/>
              <a:gd name="connsiteX60" fmla="*/ 1042052 w 6095999"/>
              <a:gd name="connsiteY60" fmla="*/ 6491485 h 6857999"/>
              <a:gd name="connsiteX61" fmla="*/ 1064802 w 6095999"/>
              <a:gd name="connsiteY61" fmla="*/ 6473412 h 6857999"/>
              <a:gd name="connsiteX62" fmla="*/ 1049028 w 6095999"/>
              <a:gd name="connsiteY62" fmla="*/ 6456845 h 6857999"/>
              <a:gd name="connsiteX63" fmla="*/ 1036504 w 6095999"/>
              <a:gd name="connsiteY63" fmla="*/ 6453516 h 6857999"/>
              <a:gd name="connsiteX64" fmla="*/ 1030004 w 6095999"/>
              <a:gd name="connsiteY64" fmla="*/ 6447175 h 6857999"/>
              <a:gd name="connsiteX65" fmla="*/ 1040705 w 6095999"/>
              <a:gd name="connsiteY65" fmla="*/ 6439882 h 6857999"/>
              <a:gd name="connsiteX66" fmla="*/ 1054814 w 6095999"/>
              <a:gd name="connsiteY66" fmla="*/ 6446620 h 6857999"/>
              <a:gd name="connsiteX67" fmla="*/ 1063137 w 6095999"/>
              <a:gd name="connsiteY67" fmla="*/ 6440913 h 6857999"/>
              <a:gd name="connsiteX68" fmla="*/ 1040784 w 6095999"/>
              <a:gd name="connsiteY68" fmla="*/ 6430053 h 6857999"/>
              <a:gd name="connsiteX69" fmla="*/ 845869 w 6095999"/>
              <a:gd name="connsiteY69" fmla="*/ 6430053 h 6857999"/>
              <a:gd name="connsiteX70" fmla="*/ 824626 w 6095999"/>
              <a:gd name="connsiteY70" fmla="*/ 6448126 h 6857999"/>
              <a:gd name="connsiteX71" fmla="*/ 838576 w 6095999"/>
              <a:gd name="connsiteY71" fmla="*/ 6463900 h 6857999"/>
              <a:gd name="connsiteX72" fmla="*/ 849911 w 6095999"/>
              <a:gd name="connsiteY72" fmla="*/ 6466833 h 6857999"/>
              <a:gd name="connsiteX73" fmla="*/ 859265 w 6095999"/>
              <a:gd name="connsiteY73" fmla="*/ 6473808 h 6857999"/>
              <a:gd name="connsiteX74" fmla="*/ 846979 w 6095999"/>
              <a:gd name="connsiteY74" fmla="*/ 6481814 h 6857999"/>
              <a:gd name="connsiteX75" fmla="*/ 831443 w 6095999"/>
              <a:gd name="connsiteY75" fmla="*/ 6475077 h 6857999"/>
              <a:gd name="connsiteX76" fmla="*/ 823040 w 6095999"/>
              <a:gd name="connsiteY76" fmla="*/ 6480704 h 6857999"/>
              <a:gd name="connsiteX77" fmla="*/ 847137 w 6095999"/>
              <a:gd name="connsiteY77" fmla="*/ 6491485 h 6857999"/>
              <a:gd name="connsiteX78" fmla="*/ 869887 w 6095999"/>
              <a:gd name="connsiteY78" fmla="*/ 6473412 h 6857999"/>
              <a:gd name="connsiteX79" fmla="*/ 854113 w 6095999"/>
              <a:gd name="connsiteY79" fmla="*/ 6456845 h 6857999"/>
              <a:gd name="connsiteX80" fmla="*/ 841589 w 6095999"/>
              <a:gd name="connsiteY80" fmla="*/ 6453516 h 6857999"/>
              <a:gd name="connsiteX81" fmla="*/ 835089 w 6095999"/>
              <a:gd name="connsiteY81" fmla="*/ 6447175 h 6857999"/>
              <a:gd name="connsiteX82" fmla="*/ 845790 w 6095999"/>
              <a:gd name="connsiteY82" fmla="*/ 6439882 h 6857999"/>
              <a:gd name="connsiteX83" fmla="*/ 859899 w 6095999"/>
              <a:gd name="connsiteY83" fmla="*/ 6446620 h 6857999"/>
              <a:gd name="connsiteX84" fmla="*/ 868222 w 6095999"/>
              <a:gd name="connsiteY84" fmla="*/ 6440913 h 6857999"/>
              <a:gd name="connsiteX85" fmla="*/ 845869 w 6095999"/>
              <a:gd name="connsiteY85" fmla="*/ 6430053 h 6857999"/>
              <a:gd name="connsiteX86" fmla="*/ 1490936 w 6095999"/>
              <a:gd name="connsiteY86" fmla="*/ 6429974 h 6857999"/>
              <a:gd name="connsiteX87" fmla="*/ 1461290 w 6095999"/>
              <a:gd name="connsiteY87" fmla="*/ 6460412 h 6857999"/>
              <a:gd name="connsiteX88" fmla="*/ 1490936 w 6095999"/>
              <a:gd name="connsiteY88" fmla="*/ 6489899 h 6857999"/>
              <a:gd name="connsiteX89" fmla="*/ 1510673 w 6095999"/>
              <a:gd name="connsiteY89" fmla="*/ 6482607 h 6857999"/>
              <a:gd name="connsiteX90" fmla="*/ 1510673 w 6095999"/>
              <a:gd name="connsiteY90" fmla="*/ 6487918 h 6857999"/>
              <a:gd name="connsiteX91" fmla="*/ 1491411 w 6095999"/>
              <a:gd name="connsiteY91" fmla="*/ 6507021 h 6857999"/>
              <a:gd name="connsiteX92" fmla="*/ 1474131 w 6095999"/>
              <a:gd name="connsiteY92" fmla="*/ 6498302 h 6857999"/>
              <a:gd name="connsiteX93" fmla="*/ 1465650 w 6095999"/>
              <a:gd name="connsiteY93" fmla="*/ 6504643 h 6857999"/>
              <a:gd name="connsiteX94" fmla="*/ 1491887 w 6095999"/>
              <a:gd name="connsiteY94" fmla="*/ 6516929 h 6857999"/>
              <a:gd name="connsiteX95" fmla="*/ 1521215 w 6095999"/>
              <a:gd name="connsiteY95" fmla="*/ 6486808 h 6857999"/>
              <a:gd name="connsiteX96" fmla="*/ 1521215 w 6095999"/>
              <a:gd name="connsiteY96" fmla="*/ 6429974 h 6857999"/>
              <a:gd name="connsiteX97" fmla="*/ 1510673 w 6095999"/>
              <a:gd name="connsiteY97" fmla="*/ 6429974 h 6857999"/>
              <a:gd name="connsiteX98" fmla="*/ 1510673 w 6095999"/>
              <a:gd name="connsiteY98" fmla="*/ 6437187 h 6857999"/>
              <a:gd name="connsiteX99" fmla="*/ 1490936 w 6095999"/>
              <a:gd name="connsiteY99" fmla="*/ 6429974 h 6857999"/>
              <a:gd name="connsiteX100" fmla="*/ 1215407 w 6095999"/>
              <a:gd name="connsiteY100" fmla="*/ 6429974 h 6857999"/>
              <a:gd name="connsiteX101" fmla="*/ 1215407 w 6095999"/>
              <a:gd name="connsiteY101" fmla="*/ 6489899 h 6857999"/>
              <a:gd name="connsiteX102" fmla="*/ 1226108 w 6095999"/>
              <a:gd name="connsiteY102" fmla="*/ 6489899 h 6857999"/>
              <a:gd name="connsiteX103" fmla="*/ 1226108 w 6095999"/>
              <a:gd name="connsiteY103" fmla="*/ 6457559 h 6857999"/>
              <a:gd name="connsiteX104" fmla="*/ 1242120 w 6095999"/>
              <a:gd name="connsiteY104" fmla="*/ 6441071 h 6857999"/>
              <a:gd name="connsiteX105" fmla="*/ 1247351 w 6095999"/>
              <a:gd name="connsiteY105" fmla="*/ 6441626 h 6857999"/>
              <a:gd name="connsiteX106" fmla="*/ 1247351 w 6095999"/>
              <a:gd name="connsiteY106" fmla="*/ 6430450 h 6857999"/>
              <a:gd name="connsiteX107" fmla="*/ 1241882 w 6095999"/>
              <a:gd name="connsiteY107" fmla="*/ 6429974 h 6857999"/>
              <a:gd name="connsiteX108" fmla="*/ 1226108 w 6095999"/>
              <a:gd name="connsiteY108" fmla="*/ 6437029 h 6857999"/>
              <a:gd name="connsiteX109" fmla="*/ 1226108 w 6095999"/>
              <a:gd name="connsiteY109" fmla="*/ 6429974 h 6857999"/>
              <a:gd name="connsiteX110" fmla="*/ 1176329 w 6095999"/>
              <a:gd name="connsiteY110" fmla="*/ 6429974 h 6857999"/>
              <a:gd name="connsiteX111" fmla="*/ 1145494 w 6095999"/>
              <a:gd name="connsiteY111" fmla="*/ 6460809 h 6857999"/>
              <a:gd name="connsiteX112" fmla="*/ 1176329 w 6095999"/>
              <a:gd name="connsiteY112" fmla="*/ 6491564 h 6857999"/>
              <a:gd name="connsiteX113" fmla="*/ 1207322 w 6095999"/>
              <a:gd name="connsiteY113" fmla="*/ 6460809 h 6857999"/>
              <a:gd name="connsiteX114" fmla="*/ 1176329 w 6095999"/>
              <a:gd name="connsiteY114" fmla="*/ 6429974 h 6857999"/>
              <a:gd name="connsiteX115" fmla="*/ 905556 w 6095999"/>
              <a:gd name="connsiteY115" fmla="*/ 6429974 h 6857999"/>
              <a:gd name="connsiteX116" fmla="*/ 875911 w 6095999"/>
              <a:gd name="connsiteY116" fmla="*/ 6460412 h 6857999"/>
              <a:gd name="connsiteX117" fmla="*/ 905556 w 6095999"/>
              <a:gd name="connsiteY117" fmla="*/ 6489899 h 6857999"/>
              <a:gd name="connsiteX118" fmla="*/ 925293 w 6095999"/>
              <a:gd name="connsiteY118" fmla="*/ 6482607 h 6857999"/>
              <a:gd name="connsiteX119" fmla="*/ 925293 w 6095999"/>
              <a:gd name="connsiteY119" fmla="*/ 6487918 h 6857999"/>
              <a:gd name="connsiteX120" fmla="*/ 906032 w 6095999"/>
              <a:gd name="connsiteY120" fmla="*/ 6507021 h 6857999"/>
              <a:gd name="connsiteX121" fmla="*/ 888752 w 6095999"/>
              <a:gd name="connsiteY121" fmla="*/ 6498302 h 6857999"/>
              <a:gd name="connsiteX122" fmla="*/ 880270 w 6095999"/>
              <a:gd name="connsiteY122" fmla="*/ 6504643 h 6857999"/>
              <a:gd name="connsiteX123" fmla="*/ 906507 w 6095999"/>
              <a:gd name="connsiteY123" fmla="*/ 6516929 h 6857999"/>
              <a:gd name="connsiteX124" fmla="*/ 935836 w 6095999"/>
              <a:gd name="connsiteY124" fmla="*/ 6486808 h 6857999"/>
              <a:gd name="connsiteX125" fmla="*/ 935836 w 6095999"/>
              <a:gd name="connsiteY125" fmla="*/ 6429974 h 6857999"/>
              <a:gd name="connsiteX126" fmla="*/ 925293 w 6095999"/>
              <a:gd name="connsiteY126" fmla="*/ 6429974 h 6857999"/>
              <a:gd name="connsiteX127" fmla="*/ 925293 w 6095999"/>
              <a:gd name="connsiteY127" fmla="*/ 6437187 h 6857999"/>
              <a:gd name="connsiteX128" fmla="*/ 905556 w 6095999"/>
              <a:gd name="connsiteY128" fmla="*/ 6429974 h 6857999"/>
              <a:gd name="connsiteX129" fmla="*/ 725860 w 6095999"/>
              <a:gd name="connsiteY129" fmla="*/ 6429974 h 6857999"/>
              <a:gd name="connsiteX130" fmla="*/ 725860 w 6095999"/>
              <a:gd name="connsiteY130" fmla="*/ 6489899 h 6857999"/>
              <a:gd name="connsiteX131" fmla="*/ 736561 w 6095999"/>
              <a:gd name="connsiteY131" fmla="*/ 6489899 h 6857999"/>
              <a:gd name="connsiteX132" fmla="*/ 736561 w 6095999"/>
              <a:gd name="connsiteY132" fmla="*/ 6457559 h 6857999"/>
              <a:gd name="connsiteX133" fmla="*/ 752573 w 6095999"/>
              <a:gd name="connsiteY133" fmla="*/ 6441071 h 6857999"/>
              <a:gd name="connsiteX134" fmla="*/ 757804 w 6095999"/>
              <a:gd name="connsiteY134" fmla="*/ 6441626 h 6857999"/>
              <a:gd name="connsiteX135" fmla="*/ 757804 w 6095999"/>
              <a:gd name="connsiteY135" fmla="*/ 6430450 h 6857999"/>
              <a:gd name="connsiteX136" fmla="*/ 752335 w 6095999"/>
              <a:gd name="connsiteY136" fmla="*/ 6429974 h 6857999"/>
              <a:gd name="connsiteX137" fmla="*/ 736561 w 6095999"/>
              <a:gd name="connsiteY137" fmla="*/ 6437029 h 6857999"/>
              <a:gd name="connsiteX138" fmla="*/ 736561 w 6095999"/>
              <a:gd name="connsiteY138" fmla="*/ 6429974 h 6857999"/>
              <a:gd name="connsiteX139" fmla="*/ 1595091 w 6095999"/>
              <a:gd name="connsiteY139" fmla="*/ 6429895 h 6857999"/>
              <a:gd name="connsiteX140" fmla="*/ 1595091 w 6095999"/>
              <a:gd name="connsiteY140" fmla="*/ 6489899 h 6857999"/>
              <a:gd name="connsiteX141" fmla="*/ 1605792 w 6095999"/>
              <a:gd name="connsiteY141" fmla="*/ 6489899 h 6857999"/>
              <a:gd name="connsiteX142" fmla="*/ 1605792 w 6095999"/>
              <a:gd name="connsiteY142" fmla="*/ 6456845 h 6857999"/>
              <a:gd name="connsiteX143" fmla="*/ 1622279 w 6095999"/>
              <a:gd name="connsiteY143" fmla="*/ 6440279 h 6857999"/>
              <a:gd name="connsiteX144" fmla="*/ 1638370 w 6095999"/>
              <a:gd name="connsiteY144" fmla="*/ 6457559 h 6857999"/>
              <a:gd name="connsiteX145" fmla="*/ 1638370 w 6095999"/>
              <a:gd name="connsiteY145" fmla="*/ 6489899 h 6857999"/>
              <a:gd name="connsiteX146" fmla="*/ 1648913 w 6095999"/>
              <a:gd name="connsiteY146" fmla="*/ 6489899 h 6857999"/>
              <a:gd name="connsiteX147" fmla="*/ 1648913 w 6095999"/>
              <a:gd name="connsiteY147" fmla="*/ 6456132 h 6857999"/>
              <a:gd name="connsiteX148" fmla="*/ 1622359 w 6095999"/>
              <a:gd name="connsiteY148" fmla="*/ 6429895 h 6857999"/>
              <a:gd name="connsiteX149" fmla="*/ 1605792 w 6095999"/>
              <a:gd name="connsiteY149" fmla="*/ 6435919 h 6857999"/>
              <a:gd name="connsiteX150" fmla="*/ 1605792 w 6095999"/>
              <a:gd name="connsiteY150" fmla="*/ 6429895 h 6857999"/>
              <a:gd name="connsiteX151" fmla="*/ 1557995 w 6095999"/>
              <a:gd name="connsiteY151" fmla="*/ 6429895 h 6857999"/>
              <a:gd name="connsiteX152" fmla="*/ 1528904 w 6095999"/>
              <a:gd name="connsiteY152" fmla="*/ 6460967 h 6857999"/>
              <a:gd name="connsiteX153" fmla="*/ 1559897 w 6095999"/>
              <a:gd name="connsiteY153" fmla="*/ 6491485 h 6857999"/>
              <a:gd name="connsiteX154" fmla="*/ 1584390 w 6095999"/>
              <a:gd name="connsiteY154" fmla="*/ 6480150 h 6857999"/>
              <a:gd name="connsiteX155" fmla="*/ 1576384 w 6095999"/>
              <a:gd name="connsiteY155" fmla="*/ 6473808 h 6857999"/>
              <a:gd name="connsiteX156" fmla="*/ 1559263 w 6095999"/>
              <a:gd name="connsiteY156" fmla="*/ 6481497 h 6857999"/>
              <a:gd name="connsiteX157" fmla="*/ 1539922 w 6095999"/>
              <a:gd name="connsiteY157" fmla="*/ 6464455 h 6857999"/>
              <a:gd name="connsiteX158" fmla="*/ 1587085 w 6095999"/>
              <a:gd name="connsiteY158" fmla="*/ 6464455 h 6857999"/>
              <a:gd name="connsiteX159" fmla="*/ 1587244 w 6095999"/>
              <a:gd name="connsiteY159" fmla="*/ 6460412 h 6857999"/>
              <a:gd name="connsiteX160" fmla="*/ 1557995 w 6095999"/>
              <a:gd name="connsiteY160" fmla="*/ 6429895 h 6857999"/>
              <a:gd name="connsiteX161" fmla="*/ 1399780 w 6095999"/>
              <a:gd name="connsiteY161" fmla="*/ 6429895 h 6857999"/>
              <a:gd name="connsiteX162" fmla="*/ 1399780 w 6095999"/>
              <a:gd name="connsiteY162" fmla="*/ 6489899 h 6857999"/>
              <a:gd name="connsiteX163" fmla="*/ 1410481 w 6095999"/>
              <a:gd name="connsiteY163" fmla="*/ 6489899 h 6857999"/>
              <a:gd name="connsiteX164" fmla="*/ 1410481 w 6095999"/>
              <a:gd name="connsiteY164" fmla="*/ 6456845 h 6857999"/>
              <a:gd name="connsiteX165" fmla="*/ 1426968 w 6095999"/>
              <a:gd name="connsiteY165" fmla="*/ 6440279 h 6857999"/>
              <a:gd name="connsiteX166" fmla="*/ 1443059 w 6095999"/>
              <a:gd name="connsiteY166" fmla="*/ 6457559 h 6857999"/>
              <a:gd name="connsiteX167" fmla="*/ 1443059 w 6095999"/>
              <a:gd name="connsiteY167" fmla="*/ 6489899 h 6857999"/>
              <a:gd name="connsiteX168" fmla="*/ 1453601 w 6095999"/>
              <a:gd name="connsiteY168" fmla="*/ 6489899 h 6857999"/>
              <a:gd name="connsiteX169" fmla="*/ 1453601 w 6095999"/>
              <a:gd name="connsiteY169" fmla="*/ 6456132 h 6857999"/>
              <a:gd name="connsiteX170" fmla="*/ 1427047 w 6095999"/>
              <a:gd name="connsiteY170" fmla="*/ 6429895 h 6857999"/>
              <a:gd name="connsiteX171" fmla="*/ 1410481 w 6095999"/>
              <a:gd name="connsiteY171" fmla="*/ 6435919 h 6857999"/>
              <a:gd name="connsiteX172" fmla="*/ 1410481 w 6095999"/>
              <a:gd name="connsiteY172" fmla="*/ 6429895 h 6857999"/>
              <a:gd name="connsiteX173" fmla="*/ 1314569 w 6095999"/>
              <a:gd name="connsiteY173" fmla="*/ 6429895 h 6857999"/>
              <a:gd name="connsiteX174" fmla="*/ 1314569 w 6095999"/>
              <a:gd name="connsiteY174" fmla="*/ 6489899 h 6857999"/>
              <a:gd name="connsiteX175" fmla="*/ 1325270 w 6095999"/>
              <a:gd name="connsiteY175" fmla="*/ 6489899 h 6857999"/>
              <a:gd name="connsiteX176" fmla="*/ 1325270 w 6095999"/>
              <a:gd name="connsiteY176" fmla="*/ 6456845 h 6857999"/>
              <a:gd name="connsiteX177" fmla="*/ 1341757 w 6095999"/>
              <a:gd name="connsiteY177" fmla="*/ 6440279 h 6857999"/>
              <a:gd name="connsiteX178" fmla="*/ 1357848 w 6095999"/>
              <a:gd name="connsiteY178" fmla="*/ 6457559 h 6857999"/>
              <a:gd name="connsiteX179" fmla="*/ 1357848 w 6095999"/>
              <a:gd name="connsiteY179" fmla="*/ 6489899 h 6857999"/>
              <a:gd name="connsiteX180" fmla="*/ 1368390 w 6095999"/>
              <a:gd name="connsiteY180" fmla="*/ 6489899 h 6857999"/>
              <a:gd name="connsiteX181" fmla="*/ 1368390 w 6095999"/>
              <a:gd name="connsiteY181" fmla="*/ 6456132 h 6857999"/>
              <a:gd name="connsiteX182" fmla="*/ 1341836 w 6095999"/>
              <a:gd name="connsiteY182" fmla="*/ 6429895 h 6857999"/>
              <a:gd name="connsiteX183" fmla="*/ 1325270 w 6095999"/>
              <a:gd name="connsiteY183" fmla="*/ 6435919 h 6857999"/>
              <a:gd name="connsiteX184" fmla="*/ 1325270 w 6095999"/>
              <a:gd name="connsiteY184" fmla="*/ 6429895 h 6857999"/>
              <a:gd name="connsiteX185" fmla="*/ 1277393 w 6095999"/>
              <a:gd name="connsiteY185" fmla="*/ 6429895 h 6857999"/>
              <a:gd name="connsiteX186" fmla="*/ 1248302 w 6095999"/>
              <a:gd name="connsiteY186" fmla="*/ 6460967 h 6857999"/>
              <a:gd name="connsiteX187" fmla="*/ 1279295 w 6095999"/>
              <a:gd name="connsiteY187" fmla="*/ 6491485 h 6857999"/>
              <a:gd name="connsiteX188" fmla="*/ 1303789 w 6095999"/>
              <a:gd name="connsiteY188" fmla="*/ 6480150 h 6857999"/>
              <a:gd name="connsiteX189" fmla="*/ 1295783 w 6095999"/>
              <a:gd name="connsiteY189" fmla="*/ 6473808 h 6857999"/>
              <a:gd name="connsiteX190" fmla="*/ 1278661 w 6095999"/>
              <a:gd name="connsiteY190" fmla="*/ 6481497 h 6857999"/>
              <a:gd name="connsiteX191" fmla="*/ 1259320 w 6095999"/>
              <a:gd name="connsiteY191" fmla="*/ 6464455 h 6857999"/>
              <a:gd name="connsiteX192" fmla="*/ 1306484 w 6095999"/>
              <a:gd name="connsiteY192" fmla="*/ 6464455 h 6857999"/>
              <a:gd name="connsiteX193" fmla="*/ 1306642 w 6095999"/>
              <a:gd name="connsiteY193" fmla="*/ 6460412 h 6857999"/>
              <a:gd name="connsiteX194" fmla="*/ 1277393 w 6095999"/>
              <a:gd name="connsiteY194" fmla="*/ 6429895 h 6857999"/>
              <a:gd name="connsiteX195" fmla="*/ 974201 w 6095999"/>
              <a:gd name="connsiteY195" fmla="*/ 6429895 h 6857999"/>
              <a:gd name="connsiteX196" fmla="*/ 943762 w 6095999"/>
              <a:gd name="connsiteY196" fmla="*/ 6460809 h 6857999"/>
              <a:gd name="connsiteX197" fmla="*/ 974755 w 6095999"/>
              <a:gd name="connsiteY197" fmla="*/ 6491564 h 6857999"/>
              <a:gd name="connsiteX198" fmla="*/ 996554 w 6095999"/>
              <a:gd name="connsiteY198" fmla="*/ 6482765 h 6857999"/>
              <a:gd name="connsiteX199" fmla="*/ 1013596 w 6095999"/>
              <a:gd name="connsiteY199" fmla="*/ 6491088 h 6857999"/>
              <a:gd name="connsiteX200" fmla="*/ 1013596 w 6095999"/>
              <a:gd name="connsiteY200" fmla="*/ 6480784 h 6857999"/>
              <a:gd name="connsiteX201" fmla="*/ 1005748 w 6095999"/>
              <a:gd name="connsiteY201" fmla="*/ 6474046 h 6857999"/>
              <a:gd name="connsiteX202" fmla="*/ 1005748 w 6095999"/>
              <a:gd name="connsiteY202" fmla="*/ 6429974 h 6857999"/>
              <a:gd name="connsiteX203" fmla="*/ 994968 w 6095999"/>
              <a:gd name="connsiteY203" fmla="*/ 6429974 h 6857999"/>
              <a:gd name="connsiteX204" fmla="*/ 994968 w 6095999"/>
              <a:gd name="connsiteY204" fmla="*/ 6437584 h 6857999"/>
              <a:gd name="connsiteX205" fmla="*/ 974201 w 6095999"/>
              <a:gd name="connsiteY205" fmla="*/ 6429895 h 6857999"/>
              <a:gd name="connsiteX206" fmla="*/ 788322 w 6095999"/>
              <a:gd name="connsiteY206" fmla="*/ 6429895 h 6857999"/>
              <a:gd name="connsiteX207" fmla="*/ 759231 w 6095999"/>
              <a:gd name="connsiteY207" fmla="*/ 6460967 h 6857999"/>
              <a:gd name="connsiteX208" fmla="*/ 790224 w 6095999"/>
              <a:gd name="connsiteY208" fmla="*/ 6491485 h 6857999"/>
              <a:gd name="connsiteX209" fmla="*/ 814717 w 6095999"/>
              <a:gd name="connsiteY209" fmla="*/ 6480150 h 6857999"/>
              <a:gd name="connsiteX210" fmla="*/ 806712 w 6095999"/>
              <a:gd name="connsiteY210" fmla="*/ 6473808 h 6857999"/>
              <a:gd name="connsiteX211" fmla="*/ 789590 w 6095999"/>
              <a:gd name="connsiteY211" fmla="*/ 6481497 h 6857999"/>
              <a:gd name="connsiteX212" fmla="*/ 770249 w 6095999"/>
              <a:gd name="connsiteY212" fmla="*/ 6464455 h 6857999"/>
              <a:gd name="connsiteX213" fmla="*/ 817412 w 6095999"/>
              <a:gd name="connsiteY213" fmla="*/ 6464455 h 6857999"/>
              <a:gd name="connsiteX214" fmla="*/ 817571 w 6095999"/>
              <a:gd name="connsiteY214" fmla="*/ 6460412 h 6857999"/>
              <a:gd name="connsiteX215" fmla="*/ 788322 w 6095999"/>
              <a:gd name="connsiteY215" fmla="*/ 6429895 h 6857999"/>
              <a:gd name="connsiteX216" fmla="*/ 1188536 w 6095999"/>
              <a:gd name="connsiteY216" fmla="*/ 6409286 h 6857999"/>
              <a:gd name="connsiteX217" fmla="*/ 1181481 w 6095999"/>
              <a:gd name="connsiteY217" fmla="*/ 6416261 h 6857999"/>
              <a:gd name="connsiteX218" fmla="*/ 1188536 w 6095999"/>
              <a:gd name="connsiteY218" fmla="*/ 6423316 h 6857999"/>
              <a:gd name="connsiteX219" fmla="*/ 1195511 w 6095999"/>
              <a:gd name="connsiteY219" fmla="*/ 6416261 h 6857999"/>
              <a:gd name="connsiteX220" fmla="*/ 1188536 w 6095999"/>
              <a:gd name="connsiteY220" fmla="*/ 6409286 h 6857999"/>
              <a:gd name="connsiteX221" fmla="*/ 1164360 w 6095999"/>
              <a:gd name="connsiteY221" fmla="*/ 6409286 h 6857999"/>
              <a:gd name="connsiteX222" fmla="*/ 1157384 w 6095999"/>
              <a:gd name="connsiteY222" fmla="*/ 6416261 h 6857999"/>
              <a:gd name="connsiteX223" fmla="*/ 1164360 w 6095999"/>
              <a:gd name="connsiteY223" fmla="*/ 6423316 h 6857999"/>
              <a:gd name="connsiteX224" fmla="*/ 1171177 w 6095999"/>
              <a:gd name="connsiteY224" fmla="*/ 6416261 h 6857999"/>
              <a:gd name="connsiteX225" fmla="*/ 1164360 w 6095999"/>
              <a:gd name="connsiteY225" fmla="*/ 6409286 h 6857999"/>
              <a:gd name="connsiteX226" fmla="*/ 986962 w 6095999"/>
              <a:gd name="connsiteY226" fmla="*/ 6409286 h 6857999"/>
              <a:gd name="connsiteX227" fmla="*/ 979987 w 6095999"/>
              <a:gd name="connsiteY227" fmla="*/ 6416261 h 6857999"/>
              <a:gd name="connsiteX228" fmla="*/ 986962 w 6095999"/>
              <a:gd name="connsiteY228" fmla="*/ 6423316 h 6857999"/>
              <a:gd name="connsiteX229" fmla="*/ 994017 w 6095999"/>
              <a:gd name="connsiteY229" fmla="*/ 6416261 h 6857999"/>
              <a:gd name="connsiteX230" fmla="*/ 986962 w 6095999"/>
              <a:gd name="connsiteY230" fmla="*/ 6409286 h 6857999"/>
              <a:gd name="connsiteX231" fmla="*/ 962707 w 6095999"/>
              <a:gd name="connsiteY231" fmla="*/ 6409286 h 6857999"/>
              <a:gd name="connsiteX232" fmla="*/ 955652 w 6095999"/>
              <a:gd name="connsiteY232" fmla="*/ 6416261 h 6857999"/>
              <a:gd name="connsiteX233" fmla="*/ 962707 w 6095999"/>
              <a:gd name="connsiteY233" fmla="*/ 6423316 h 6857999"/>
              <a:gd name="connsiteX234" fmla="*/ 969682 w 6095999"/>
              <a:gd name="connsiteY234" fmla="*/ 6416261 h 6857999"/>
              <a:gd name="connsiteX235" fmla="*/ 962707 w 6095999"/>
              <a:gd name="connsiteY235" fmla="*/ 6409286 h 6857999"/>
              <a:gd name="connsiteX236" fmla="*/ 1384323 w 6095999"/>
              <a:gd name="connsiteY236" fmla="*/ 6409206 h 6857999"/>
              <a:gd name="connsiteX237" fmla="*/ 1377110 w 6095999"/>
              <a:gd name="connsiteY237" fmla="*/ 6416420 h 6857999"/>
              <a:gd name="connsiteX238" fmla="*/ 1384323 w 6095999"/>
              <a:gd name="connsiteY238" fmla="*/ 6423712 h 6857999"/>
              <a:gd name="connsiteX239" fmla="*/ 1391536 w 6095999"/>
              <a:gd name="connsiteY239" fmla="*/ 6416420 h 6857999"/>
              <a:gd name="connsiteX240" fmla="*/ 1384323 w 6095999"/>
              <a:gd name="connsiteY240" fmla="*/ 6409206 h 6857999"/>
              <a:gd name="connsiteX241" fmla="*/ 587541 w 6095999"/>
              <a:gd name="connsiteY241" fmla="*/ 6408652 h 6857999"/>
              <a:gd name="connsiteX242" fmla="*/ 587541 w 6095999"/>
              <a:gd name="connsiteY242" fmla="*/ 6489899 h 6857999"/>
              <a:gd name="connsiteX243" fmla="*/ 599352 w 6095999"/>
              <a:gd name="connsiteY243" fmla="*/ 6489899 h 6857999"/>
              <a:gd name="connsiteX244" fmla="*/ 599352 w 6095999"/>
              <a:gd name="connsiteY244" fmla="*/ 6453833 h 6857999"/>
              <a:gd name="connsiteX245" fmla="*/ 640649 w 6095999"/>
              <a:gd name="connsiteY245" fmla="*/ 6453833 h 6857999"/>
              <a:gd name="connsiteX246" fmla="*/ 640649 w 6095999"/>
              <a:gd name="connsiteY246" fmla="*/ 6489899 h 6857999"/>
              <a:gd name="connsiteX247" fmla="*/ 652460 w 6095999"/>
              <a:gd name="connsiteY247" fmla="*/ 6489899 h 6857999"/>
              <a:gd name="connsiteX248" fmla="*/ 652460 w 6095999"/>
              <a:gd name="connsiteY248" fmla="*/ 6408652 h 6857999"/>
              <a:gd name="connsiteX249" fmla="*/ 640649 w 6095999"/>
              <a:gd name="connsiteY249" fmla="*/ 6408652 h 6857999"/>
              <a:gd name="connsiteX250" fmla="*/ 640649 w 6095999"/>
              <a:gd name="connsiteY250" fmla="*/ 6442736 h 6857999"/>
              <a:gd name="connsiteX251" fmla="*/ 599352 w 6095999"/>
              <a:gd name="connsiteY251" fmla="*/ 6442736 h 6857999"/>
              <a:gd name="connsiteX252" fmla="*/ 599352 w 6095999"/>
              <a:gd name="connsiteY252" fmla="*/ 6408652 h 6857999"/>
              <a:gd name="connsiteX253" fmla="*/ 1144781 w 6095999"/>
              <a:gd name="connsiteY253" fmla="*/ 6406987 h 6857999"/>
              <a:gd name="connsiteX254" fmla="*/ 1117276 w 6095999"/>
              <a:gd name="connsiteY254" fmla="*/ 6431559 h 6857999"/>
              <a:gd name="connsiteX255" fmla="*/ 1088423 w 6095999"/>
              <a:gd name="connsiteY255" fmla="*/ 6431559 h 6857999"/>
              <a:gd name="connsiteX256" fmla="*/ 1088423 w 6095999"/>
              <a:gd name="connsiteY256" fmla="*/ 6417450 h 6857999"/>
              <a:gd name="connsiteX257" fmla="*/ 1077643 w 6095999"/>
              <a:gd name="connsiteY257" fmla="*/ 6417450 h 6857999"/>
              <a:gd name="connsiteX258" fmla="*/ 1077643 w 6095999"/>
              <a:gd name="connsiteY258" fmla="*/ 6431559 h 6857999"/>
              <a:gd name="connsiteX259" fmla="*/ 1067180 w 6095999"/>
              <a:gd name="connsiteY259" fmla="*/ 6431559 h 6857999"/>
              <a:gd name="connsiteX260" fmla="*/ 1067180 w 6095999"/>
              <a:gd name="connsiteY260" fmla="*/ 6441785 h 6857999"/>
              <a:gd name="connsiteX261" fmla="*/ 1077643 w 6095999"/>
              <a:gd name="connsiteY261" fmla="*/ 6441785 h 6857999"/>
              <a:gd name="connsiteX262" fmla="*/ 1077643 w 6095999"/>
              <a:gd name="connsiteY262" fmla="*/ 6465089 h 6857999"/>
              <a:gd name="connsiteX263" fmla="*/ 1104989 w 6095999"/>
              <a:gd name="connsiteY263" fmla="*/ 6490375 h 6857999"/>
              <a:gd name="connsiteX264" fmla="*/ 1104989 w 6095999"/>
              <a:gd name="connsiteY264" fmla="*/ 6480070 h 6857999"/>
              <a:gd name="connsiteX265" fmla="*/ 1088423 w 6095999"/>
              <a:gd name="connsiteY265" fmla="*/ 6463979 h 6857999"/>
              <a:gd name="connsiteX266" fmla="*/ 1088423 w 6095999"/>
              <a:gd name="connsiteY266" fmla="*/ 6441785 h 6857999"/>
              <a:gd name="connsiteX267" fmla="*/ 1117276 w 6095999"/>
              <a:gd name="connsiteY267" fmla="*/ 6441785 h 6857999"/>
              <a:gd name="connsiteX268" fmla="*/ 1117276 w 6095999"/>
              <a:gd name="connsiteY268" fmla="*/ 6489899 h 6857999"/>
              <a:gd name="connsiteX269" fmla="*/ 1127977 w 6095999"/>
              <a:gd name="connsiteY269" fmla="*/ 6489899 h 6857999"/>
              <a:gd name="connsiteX270" fmla="*/ 1127977 w 6095999"/>
              <a:gd name="connsiteY270" fmla="*/ 6441785 h 6857999"/>
              <a:gd name="connsiteX271" fmla="*/ 1144781 w 6095999"/>
              <a:gd name="connsiteY271" fmla="*/ 6441785 h 6857999"/>
              <a:gd name="connsiteX272" fmla="*/ 1144781 w 6095999"/>
              <a:gd name="connsiteY272" fmla="*/ 6431559 h 6857999"/>
              <a:gd name="connsiteX273" fmla="*/ 1127977 w 6095999"/>
              <a:gd name="connsiteY273" fmla="*/ 6431559 h 6857999"/>
              <a:gd name="connsiteX274" fmla="*/ 1144781 w 6095999"/>
              <a:gd name="connsiteY274" fmla="*/ 6417450 h 6857999"/>
              <a:gd name="connsiteX275" fmla="*/ 373523 w 6095999"/>
              <a:gd name="connsiteY275" fmla="*/ 6359903 h 6857999"/>
              <a:gd name="connsiteX276" fmla="*/ 373523 w 6095999"/>
              <a:gd name="connsiteY276" fmla="*/ 6532703 h 6857999"/>
              <a:gd name="connsiteX277" fmla="*/ 431387 w 6095999"/>
              <a:gd name="connsiteY277" fmla="*/ 6532703 h 6857999"/>
              <a:gd name="connsiteX278" fmla="*/ 431387 w 6095999"/>
              <a:gd name="connsiteY278" fmla="*/ 6490691 h 6857999"/>
              <a:gd name="connsiteX279" fmla="*/ 451996 w 6095999"/>
              <a:gd name="connsiteY279" fmla="*/ 6470082 h 6857999"/>
              <a:gd name="connsiteX280" fmla="*/ 472605 w 6095999"/>
              <a:gd name="connsiteY280" fmla="*/ 6490691 h 6857999"/>
              <a:gd name="connsiteX281" fmla="*/ 472605 w 6095999"/>
              <a:gd name="connsiteY281" fmla="*/ 6532702 h 6857999"/>
              <a:gd name="connsiteX282" fmla="*/ 472843 w 6095999"/>
              <a:gd name="connsiteY282" fmla="*/ 6532702 h 6857999"/>
              <a:gd name="connsiteX283" fmla="*/ 530470 w 6095999"/>
              <a:gd name="connsiteY283" fmla="*/ 6532702 h 6857999"/>
              <a:gd name="connsiteX284" fmla="*/ 530470 w 6095999"/>
              <a:gd name="connsiteY284" fmla="*/ 6490691 h 6857999"/>
              <a:gd name="connsiteX285" fmla="*/ 530469 w 6095999"/>
              <a:gd name="connsiteY285" fmla="*/ 6490685 h 6857999"/>
              <a:gd name="connsiteX286" fmla="*/ 530469 w 6095999"/>
              <a:gd name="connsiteY286" fmla="*/ 6359903 h 6857999"/>
              <a:gd name="connsiteX287" fmla="*/ 472605 w 6095999"/>
              <a:gd name="connsiteY287" fmla="*/ 6359903 h 6857999"/>
              <a:gd name="connsiteX288" fmla="*/ 472605 w 6095999"/>
              <a:gd name="connsiteY288" fmla="*/ 6414992 h 6857999"/>
              <a:gd name="connsiteX289" fmla="*/ 451996 w 6095999"/>
              <a:gd name="connsiteY289" fmla="*/ 6412218 h 6857999"/>
              <a:gd name="connsiteX290" fmla="*/ 431387 w 6095999"/>
              <a:gd name="connsiteY290" fmla="*/ 6414992 h 6857999"/>
              <a:gd name="connsiteX291" fmla="*/ 431387 w 6095999"/>
              <a:gd name="connsiteY291" fmla="*/ 6359903 h 6857999"/>
              <a:gd name="connsiteX292" fmla="*/ 0 w 6095999"/>
              <a:gd name="connsiteY292" fmla="*/ 0 h 6857999"/>
              <a:gd name="connsiteX293" fmla="*/ 6095999 w 6095999"/>
              <a:gd name="connsiteY293" fmla="*/ 0 h 6857999"/>
              <a:gd name="connsiteX294" fmla="*/ 6095999 w 6095999"/>
              <a:gd name="connsiteY294" fmla="*/ 6857999 h 6857999"/>
              <a:gd name="connsiteX295" fmla="*/ 0 w 6095999"/>
              <a:gd name="connsiteY295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</a:cxnLst>
            <a:rect l="l" t="t" r="r" b="b"/>
            <a:pathLst>
              <a:path w="6095999" h="6857999">
                <a:moveTo>
                  <a:pt x="1557995" y="6440041"/>
                </a:moveTo>
                <a:cubicBezTo>
                  <a:pt x="1565763" y="6440041"/>
                  <a:pt x="1572976" y="6444559"/>
                  <a:pt x="1575830" y="6454626"/>
                </a:cubicBezTo>
                <a:lnTo>
                  <a:pt x="1540318" y="6454626"/>
                </a:lnTo>
                <a:cubicBezTo>
                  <a:pt x="1543410" y="6444559"/>
                  <a:pt x="1550385" y="6440041"/>
                  <a:pt x="1557995" y="6440041"/>
                </a:cubicBezTo>
                <a:close/>
                <a:moveTo>
                  <a:pt x="1491094" y="6440041"/>
                </a:moveTo>
                <a:cubicBezTo>
                  <a:pt x="1502112" y="6440041"/>
                  <a:pt x="1510673" y="6449632"/>
                  <a:pt x="1510673" y="6460650"/>
                </a:cubicBezTo>
                <a:cubicBezTo>
                  <a:pt x="1510673" y="6471747"/>
                  <a:pt x="1501874" y="6479753"/>
                  <a:pt x="1491094" y="6479753"/>
                </a:cubicBezTo>
                <a:cubicBezTo>
                  <a:pt x="1480314" y="6479753"/>
                  <a:pt x="1471991" y="6471747"/>
                  <a:pt x="1471991" y="6460650"/>
                </a:cubicBezTo>
                <a:cubicBezTo>
                  <a:pt x="1471991" y="6449791"/>
                  <a:pt x="1480076" y="6440041"/>
                  <a:pt x="1491094" y="6440041"/>
                </a:cubicBezTo>
                <a:close/>
                <a:moveTo>
                  <a:pt x="1277472" y="6440041"/>
                </a:moveTo>
                <a:cubicBezTo>
                  <a:pt x="1285240" y="6440041"/>
                  <a:pt x="1292454" y="6444559"/>
                  <a:pt x="1295307" y="6454626"/>
                </a:cubicBezTo>
                <a:lnTo>
                  <a:pt x="1259796" y="6454626"/>
                </a:lnTo>
                <a:cubicBezTo>
                  <a:pt x="1262808" y="6444559"/>
                  <a:pt x="1269783" y="6440041"/>
                  <a:pt x="1277472" y="6440041"/>
                </a:cubicBezTo>
                <a:close/>
                <a:moveTo>
                  <a:pt x="1176329" y="6440041"/>
                </a:moveTo>
                <a:cubicBezTo>
                  <a:pt x="1187902" y="6440041"/>
                  <a:pt x="1196621" y="6449315"/>
                  <a:pt x="1196621" y="6460650"/>
                </a:cubicBezTo>
                <a:cubicBezTo>
                  <a:pt x="1196621" y="6472144"/>
                  <a:pt x="1187902" y="6481418"/>
                  <a:pt x="1176329" y="6481418"/>
                </a:cubicBezTo>
                <a:cubicBezTo>
                  <a:pt x="1164835" y="6481418"/>
                  <a:pt x="1156195" y="6472223"/>
                  <a:pt x="1156195" y="6460650"/>
                </a:cubicBezTo>
                <a:cubicBezTo>
                  <a:pt x="1156195" y="6449157"/>
                  <a:pt x="1164915" y="6440041"/>
                  <a:pt x="1176329" y="6440041"/>
                </a:cubicBezTo>
                <a:close/>
                <a:moveTo>
                  <a:pt x="974676" y="6440041"/>
                </a:moveTo>
                <a:cubicBezTo>
                  <a:pt x="986170" y="6440041"/>
                  <a:pt x="994968" y="6449236"/>
                  <a:pt x="994968" y="6460650"/>
                </a:cubicBezTo>
                <a:cubicBezTo>
                  <a:pt x="994968" y="6472302"/>
                  <a:pt x="986170" y="6481418"/>
                  <a:pt x="974676" y="6481418"/>
                </a:cubicBezTo>
                <a:cubicBezTo>
                  <a:pt x="963103" y="6481418"/>
                  <a:pt x="954384" y="6472144"/>
                  <a:pt x="954384" y="6460650"/>
                </a:cubicBezTo>
                <a:cubicBezTo>
                  <a:pt x="954384" y="6449315"/>
                  <a:pt x="963103" y="6440041"/>
                  <a:pt x="974676" y="6440041"/>
                </a:cubicBezTo>
                <a:close/>
                <a:moveTo>
                  <a:pt x="905715" y="6440041"/>
                </a:moveTo>
                <a:cubicBezTo>
                  <a:pt x="916733" y="6440041"/>
                  <a:pt x="925293" y="6449632"/>
                  <a:pt x="925293" y="6460650"/>
                </a:cubicBezTo>
                <a:cubicBezTo>
                  <a:pt x="925293" y="6471747"/>
                  <a:pt x="916495" y="6479753"/>
                  <a:pt x="905715" y="6479753"/>
                </a:cubicBezTo>
                <a:cubicBezTo>
                  <a:pt x="894935" y="6479753"/>
                  <a:pt x="886612" y="6471747"/>
                  <a:pt x="886612" y="6460650"/>
                </a:cubicBezTo>
                <a:cubicBezTo>
                  <a:pt x="886532" y="6449791"/>
                  <a:pt x="894697" y="6440041"/>
                  <a:pt x="905715" y="6440041"/>
                </a:cubicBezTo>
                <a:close/>
                <a:moveTo>
                  <a:pt x="788401" y="6440041"/>
                </a:moveTo>
                <a:cubicBezTo>
                  <a:pt x="796169" y="6440041"/>
                  <a:pt x="803382" y="6444559"/>
                  <a:pt x="806236" y="6454626"/>
                </a:cubicBezTo>
                <a:lnTo>
                  <a:pt x="770725" y="6454626"/>
                </a:lnTo>
                <a:cubicBezTo>
                  <a:pt x="773737" y="6444559"/>
                  <a:pt x="780712" y="6440041"/>
                  <a:pt x="788401" y="6440041"/>
                </a:cubicBezTo>
                <a:close/>
                <a:moveTo>
                  <a:pt x="1378933" y="6431559"/>
                </a:moveTo>
                <a:lnTo>
                  <a:pt x="1378933" y="6489899"/>
                </a:lnTo>
                <a:lnTo>
                  <a:pt x="1389554" y="6489899"/>
                </a:lnTo>
                <a:lnTo>
                  <a:pt x="1389554" y="6431559"/>
                </a:lnTo>
                <a:close/>
                <a:moveTo>
                  <a:pt x="662368" y="6431559"/>
                </a:moveTo>
                <a:lnTo>
                  <a:pt x="662368" y="6465168"/>
                </a:lnTo>
                <a:cubicBezTo>
                  <a:pt x="662368" y="6479674"/>
                  <a:pt x="674734" y="6491485"/>
                  <a:pt x="689001" y="6491485"/>
                </a:cubicBezTo>
                <a:cubicBezTo>
                  <a:pt x="695343" y="6491485"/>
                  <a:pt x="700812" y="6489186"/>
                  <a:pt x="705489" y="6485460"/>
                </a:cubicBezTo>
                <a:lnTo>
                  <a:pt x="705489" y="6487997"/>
                </a:lnTo>
                <a:cubicBezTo>
                  <a:pt x="705489" y="6498539"/>
                  <a:pt x="697483" y="6506862"/>
                  <a:pt x="686465" y="6506862"/>
                </a:cubicBezTo>
                <a:cubicBezTo>
                  <a:pt x="679965" y="6506862"/>
                  <a:pt x="673703" y="6504088"/>
                  <a:pt x="669106" y="6498302"/>
                </a:cubicBezTo>
                <a:lnTo>
                  <a:pt x="660783" y="6504643"/>
                </a:lnTo>
                <a:cubicBezTo>
                  <a:pt x="667520" y="6512094"/>
                  <a:pt x="676795" y="6516929"/>
                  <a:pt x="686861" y="6516929"/>
                </a:cubicBezTo>
                <a:cubicBezTo>
                  <a:pt x="703428" y="6516929"/>
                  <a:pt x="716190" y="6503929"/>
                  <a:pt x="716190" y="6486808"/>
                </a:cubicBezTo>
                <a:lnTo>
                  <a:pt x="716190" y="6431559"/>
                </a:lnTo>
                <a:lnTo>
                  <a:pt x="705489" y="6431559"/>
                </a:lnTo>
                <a:lnTo>
                  <a:pt x="705489" y="6464930"/>
                </a:lnTo>
                <a:cubicBezTo>
                  <a:pt x="705410" y="6474046"/>
                  <a:pt x="698038" y="6481418"/>
                  <a:pt x="689001" y="6481418"/>
                </a:cubicBezTo>
                <a:cubicBezTo>
                  <a:pt x="680441" y="6481418"/>
                  <a:pt x="673148" y="6474839"/>
                  <a:pt x="673148" y="6464296"/>
                </a:cubicBezTo>
                <a:lnTo>
                  <a:pt x="673148" y="6431559"/>
                </a:lnTo>
                <a:close/>
                <a:moveTo>
                  <a:pt x="1040784" y="6430053"/>
                </a:moveTo>
                <a:cubicBezTo>
                  <a:pt x="1028181" y="6430053"/>
                  <a:pt x="1019541" y="6438614"/>
                  <a:pt x="1019541" y="6448126"/>
                </a:cubicBezTo>
                <a:cubicBezTo>
                  <a:pt x="1019541" y="6456132"/>
                  <a:pt x="1025565" y="6461918"/>
                  <a:pt x="1033492" y="6463900"/>
                </a:cubicBezTo>
                <a:lnTo>
                  <a:pt x="1044827" y="6466833"/>
                </a:lnTo>
                <a:cubicBezTo>
                  <a:pt x="1051168" y="6468418"/>
                  <a:pt x="1054180" y="6470083"/>
                  <a:pt x="1054180" y="6473808"/>
                </a:cubicBezTo>
                <a:cubicBezTo>
                  <a:pt x="1054180" y="6478644"/>
                  <a:pt x="1049345" y="6481814"/>
                  <a:pt x="1041894" y="6481814"/>
                </a:cubicBezTo>
                <a:cubicBezTo>
                  <a:pt x="1035315" y="6481814"/>
                  <a:pt x="1030162" y="6479357"/>
                  <a:pt x="1026358" y="6475077"/>
                </a:cubicBezTo>
                <a:lnTo>
                  <a:pt x="1017955" y="6480704"/>
                </a:lnTo>
                <a:cubicBezTo>
                  <a:pt x="1024217" y="6487680"/>
                  <a:pt x="1032540" y="6491485"/>
                  <a:pt x="1042052" y="6491485"/>
                </a:cubicBezTo>
                <a:cubicBezTo>
                  <a:pt x="1055131" y="6491485"/>
                  <a:pt x="1064802" y="6484271"/>
                  <a:pt x="1064802" y="6473412"/>
                </a:cubicBezTo>
                <a:cubicBezTo>
                  <a:pt x="1064802" y="6463583"/>
                  <a:pt x="1056954" y="6458906"/>
                  <a:pt x="1049028" y="6456845"/>
                </a:cubicBezTo>
                <a:lnTo>
                  <a:pt x="1036504" y="6453516"/>
                </a:lnTo>
                <a:cubicBezTo>
                  <a:pt x="1033016" y="6452565"/>
                  <a:pt x="1030004" y="6450425"/>
                  <a:pt x="1030004" y="6447175"/>
                </a:cubicBezTo>
                <a:cubicBezTo>
                  <a:pt x="1030004" y="6443132"/>
                  <a:pt x="1034522" y="6439882"/>
                  <a:pt x="1040705" y="6439882"/>
                </a:cubicBezTo>
                <a:cubicBezTo>
                  <a:pt x="1046253" y="6439882"/>
                  <a:pt x="1051168" y="6442577"/>
                  <a:pt x="1054814" y="6446620"/>
                </a:cubicBezTo>
                <a:lnTo>
                  <a:pt x="1063137" y="6440913"/>
                </a:lnTo>
                <a:cubicBezTo>
                  <a:pt x="1057668" y="6434572"/>
                  <a:pt x="1049900" y="6430053"/>
                  <a:pt x="1040784" y="6430053"/>
                </a:cubicBezTo>
                <a:close/>
                <a:moveTo>
                  <a:pt x="845869" y="6430053"/>
                </a:moveTo>
                <a:cubicBezTo>
                  <a:pt x="833266" y="6430053"/>
                  <a:pt x="824626" y="6438614"/>
                  <a:pt x="824626" y="6448126"/>
                </a:cubicBezTo>
                <a:cubicBezTo>
                  <a:pt x="824626" y="6456132"/>
                  <a:pt x="830650" y="6461918"/>
                  <a:pt x="838576" y="6463900"/>
                </a:cubicBezTo>
                <a:lnTo>
                  <a:pt x="849911" y="6466833"/>
                </a:lnTo>
                <a:cubicBezTo>
                  <a:pt x="856253" y="6468418"/>
                  <a:pt x="859265" y="6470083"/>
                  <a:pt x="859265" y="6473808"/>
                </a:cubicBezTo>
                <a:cubicBezTo>
                  <a:pt x="859265" y="6478644"/>
                  <a:pt x="854430" y="6481814"/>
                  <a:pt x="846979" y="6481814"/>
                </a:cubicBezTo>
                <a:cubicBezTo>
                  <a:pt x="840400" y="6481814"/>
                  <a:pt x="835247" y="6479357"/>
                  <a:pt x="831443" y="6475077"/>
                </a:cubicBezTo>
                <a:lnTo>
                  <a:pt x="823040" y="6480704"/>
                </a:lnTo>
                <a:cubicBezTo>
                  <a:pt x="829302" y="6487680"/>
                  <a:pt x="837625" y="6491485"/>
                  <a:pt x="847137" y="6491485"/>
                </a:cubicBezTo>
                <a:cubicBezTo>
                  <a:pt x="860216" y="6491485"/>
                  <a:pt x="869887" y="6484271"/>
                  <a:pt x="869887" y="6473412"/>
                </a:cubicBezTo>
                <a:cubicBezTo>
                  <a:pt x="869887" y="6463583"/>
                  <a:pt x="862039" y="6458906"/>
                  <a:pt x="854113" y="6456845"/>
                </a:cubicBezTo>
                <a:lnTo>
                  <a:pt x="841589" y="6453516"/>
                </a:lnTo>
                <a:cubicBezTo>
                  <a:pt x="838101" y="6452565"/>
                  <a:pt x="835089" y="6450425"/>
                  <a:pt x="835089" y="6447175"/>
                </a:cubicBezTo>
                <a:cubicBezTo>
                  <a:pt x="835089" y="6443132"/>
                  <a:pt x="839607" y="6439882"/>
                  <a:pt x="845790" y="6439882"/>
                </a:cubicBezTo>
                <a:cubicBezTo>
                  <a:pt x="851338" y="6439882"/>
                  <a:pt x="856253" y="6442577"/>
                  <a:pt x="859899" y="6446620"/>
                </a:cubicBezTo>
                <a:lnTo>
                  <a:pt x="868222" y="6440913"/>
                </a:lnTo>
                <a:cubicBezTo>
                  <a:pt x="862753" y="6434572"/>
                  <a:pt x="854985" y="6430053"/>
                  <a:pt x="845869" y="6430053"/>
                </a:cubicBezTo>
                <a:close/>
                <a:moveTo>
                  <a:pt x="1490936" y="6429974"/>
                </a:moveTo>
                <a:cubicBezTo>
                  <a:pt x="1474686" y="6429974"/>
                  <a:pt x="1461290" y="6443846"/>
                  <a:pt x="1461290" y="6460412"/>
                </a:cubicBezTo>
                <a:cubicBezTo>
                  <a:pt x="1461290" y="6476979"/>
                  <a:pt x="1474607" y="6489899"/>
                  <a:pt x="1490936" y="6489899"/>
                </a:cubicBezTo>
                <a:cubicBezTo>
                  <a:pt x="1498149" y="6489899"/>
                  <a:pt x="1504649" y="6487442"/>
                  <a:pt x="1510673" y="6482607"/>
                </a:cubicBezTo>
                <a:lnTo>
                  <a:pt x="1510673" y="6487918"/>
                </a:lnTo>
                <a:cubicBezTo>
                  <a:pt x="1510673" y="6498460"/>
                  <a:pt x="1502429" y="6507021"/>
                  <a:pt x="1491411" y="6507021"/>
                </a:cubicBezTo>
                <a:cubicBezTo>
                  <a:pt x="1484911" y="6507021"/>
                  <a:pt x="1478649" y="6504088"/>
                  <a:pt x="1474131" y="6498302"/>
                </a:cubicBezTo>
                <a:lnTo>
                  <a:pt x="1465650" y="6504643"/>
                </a:lnTo>
                <a:cubicBezTo>
                  <a:pt x="1472467" y="6512173"/>
                  <a:pt x="1481662" y="6516929"/>
                  <a:pt x="1491887" y="6516929"/>
                </a:cubicBezTo>
                <a:cubicBezTo>
                  <a:pt x="1508691" y="6516929"/>
                  <a:pt x="1521215" y="6503850"/>
                  <a:pt x="1521215" y="6486808"/>
                </a:cubicBezTo>
                <a:lnTo>
                  <a:pt x="1521215" y="6429974"/>
                </a:lnTo>
                <a:lnTo>
                  <a:pt x="1510673" y="6429974"/>
                </a:lnTo>
                <a:lnTo>
                  <a:pt x="1510673" y="6437187"/>
                </a:lnTo>
                <a:cubicBezTo>
                  <a:pt x="1504728" y="6432669"/>
                  <a:pt x="1498070" y="6429974"/>
                  <a:pt x="1490936" y="6429974"/>
                </a:cubicBezTo>
                <a:close/>
                <a:moveTo>
                  <a:pt x="1215407" y="6429974"/>
                </a:moveTo>
                <a:lnTo>
                  <a:pt x="1215407" y="6489899"/>
                </a:lnTo>
                <a:lnTo>
                  <a:pt x="1226108" y="6489899"/>
                </a:lnTo>
                <a:lnTo>
                  <a:pt x="1226108" y="6457559"/>
                </a:lnTo>
                <a:cubicBezTo>
                  <a:pt x="1226108" y="6448522"/>
                  <a:pt x="1233638" y="6441071"/>
                  <a:pt x="1242120" y="6441071"/>
                </a:cubicBezTo>
                <a:cubicBezTo>
                  <a:pt x="1243626" y="6441071"/>
                  <a:pt x="1245370" y="6441071"/>
                  <a:pt x="1247351" y="6441626"/>
                </a:cubicBezTo>
                <a:lnTo>
                  <a:pt x="1247351" y="6430450"/>
                </a:lnTo>
                <a:cubicBezTo>
                  <a:pt x="1245766" y="6430212"/>
                  <a:pt x="1243784" y="6429974"/>
                  <a:pt x="1241882" y="6429974"/>
                </a:cubicBezTo>
                <a:cubicBezTo>
                  <a:pt x="1235778" y="6429974"/>
                  <a:pt x="1231102" y="6432511"/>
                  <a:pt x="1226108" y="6437029"/>
                </a:cubicBezTo>
                <a:lnTo>
                  <a:pt x="1226108" y="6429974"/>
                </a:lnTo>
                <a:close/>
                <a:moveTo>
                  <a:pt x="1176329" y="6429974"/>
                </a:moveTo>
                <a:cubicBezTo>
                  <a:pt x="1159128" y="6429974"/>
                  <a:pt x="1145494" y="6443608"/>
                  <a:pt x="1145494" y="6460809"/>
                </a:cubicBezTo>
                <a:cubicBezTo>
                  <a:pt x="1145494" y="6477930"/>
                  <a:pt x="1159128" y="6491564"/>
                  <a:pt x="1176329" y="6491564"/>
                </a:cubicBezTo>
                <a:cubicBezTo>
                  <a:pt x="1193450" y="6491564"/>
                  <a:pt x="1207322" y="6478009"/>
                  <a:pt x="1207322" y="6460809"/>
                </a:cubicBezTo>
                <a:cubicBezTo>
                  <a:pt x="1207322" y="6443687"/>
                  <a:pt x="1193530" y="6429974"/>
                  <a:pt x="1176329" y="6429974"/>
                </a:cubicBezTo>
                <a:close/>
                <a:moveTo>
                  <a:pt x="905556" y="6429974"/>
                </a:moveTo>
                <a:cubicBezTo>
                  <a:pt x="889227" y="6429974"/>
                  <a:pt x="875911" y="6443846"/>
                  <a:pt x="875911" y="6460412"/>
                </a:cubicBezTo>
                <a:cubicBezTo>
                  <a:pt x="875911" y="6476979"/>
                  <a:pt x="889227" y="6489899"/>
                  <a:pt x="905556" y="6489899"/>
                </a:cubicBezTo>
                <a:cubicBezTo>
                  <a:pt x="912769" y="6489899"/>
                  <a:pt x="919269" y="6487442"/>
                  <a:pt x="925293" y="6482607"/>
                </a:cubicBezTo>
                <a:lnTo>
                  <a:pt x="925293" y="6487918"/>
                </a:lnTo>
                <a:cubicBezTo>
                  <a:pt x="925293" y="6498460"/>
                  <a:pt x="917050" y="6507021"/>
                  <a:pt x="906032" y="6507021"/>
                </a:cubicBezTo>
                <a:cubicBezTo>
                  <a:pt x="899532" y="6507021"/>
                  <a:pt x="893270" y="6504088"/>
                  <a:pt x="888752" y="6498302"/>
                </a:cubicBezTo>
                <a:lnTo>
                  <a:pt x="880270" y="6504643"/>
                </a:lnTo>
                <a:cubicBezTo>
                  <a:pt x="887087" y="6512173"/>
                  <a:pt x="896282" y="6516929"/>
                  <a:pt x="906507" y="6516929"/>
                </a:cubicBezTo>
                <a:cubicBezTo>
                  <a:pt x="923312" y="6516929"/>
                  <a:pt x="935836" y="6503850"/>
                  <a:pt x="935836" y="6486808"/>
                </a:cubicBezTo>
                <a:lnTo>
                  <a:pt x="935836" y="6429974"/>
                </a:lnTo>
                <a:lnTo>
                  <a:pt x="925293" y="6429974"/>
                </a:lnTo>
                <a:lnTo>
                  <a:pt x="925293" y="6437187"/>
                </a:lnTo>
                <a:cubicBezTo>
                  <a:pt x="919348" y="6432669"/>
                  <a:pt x="912690" y="6429974"/>
                  <a:pt x="905556" y="6429974"/>
                </a:cubicBezTo>
                <a:close/>
                <a:moveTo>
                  <a:pt x="725860" y="6429974"/>
                </a:moveTo>
                <a:lnTo>
                  <a:pt x="725860" y="6489899"/>
                </a:lnTo>
                <a:lnTo>
                  <a:pt x="736561" y="6489899"/>
                </a:lnTo>
                <a:lnTo>
                  <a:pt x="736561" y="6457559"/>
                </a:lnTo>
                <a:cubicBezTo>
                  <a:pt x="736561" y="6448522"/>
                  <a:pt x="744091" y="6441071"/>
                  <a:pt x="752573" y="6441071"/>
                </a:cubicBezTo>
                <a:cubicBezTo>
                  <a:pt x="754079" y="6441071"/>
                  <a:pt x="755823" y="6441071"/>
                  <a:pt x="757804" y="6441626"/>
                </a:cubicBezTo>
                <a:lnTo>
                  <a:pt x="757804" y="6430450"/>
                </a:lnTo>
                <a:cubicBezTo>
                  <a:pt x="756219" y="6430212"/>
                  <a:pt x="754237" y="6429974"/>
                  <a:pt x="752335" y="6429974"/>
                </a:cubicBezTo>
                <a:cubicBezTo>
                  <a:pt x="746152" y="6429974"/>
                  <a:pt x="741555" y="6432511"/>
                  <a:pt x="736561" y="6437029"/>
                </a:cubicBezTo>
                <a:lnTo>
                  <a:pt x="736561" y="6429974"/>
                </a:lnTo>
                <a:close/>
                <a:moveTo>
                  <a:pt x="1595091" y="6429895"/>
                </a:moveTo>
                <a:lnTo>
                  <a:pt x="1595091" y="6489899"/>
                </a:lnTo>
                <a:lnTo>
                  <a:pt x="1605792" y="6489899"/>
                </a:lnTo>
                <a:lnTo>
                  <a:pt x="1605792" y="6456845"/>
                </a:lnTo>
                <a:cubicBezTo>
                  <a:pt x="1605792" y="6447809"/>
                  <a:pt x="1613243" y="6440279"/>
                  <a:pt x="1622279" y="6440279"/>
                </a:cubicBezTo>
                <a:cubicBezTo>
                  <a:pt x="1630840" y="6440279"/>
                  <a:pt x="1638370" y="6447016"/>
                  <a:pt x="1638370" y="6457559"/>
                </a:cubicBezTo>
                <a:lnTo>
                  <a:pt x="1638370" y="6489899"/>
                </a:lnTo>
                <a:lnTo>
                  <a:pt x="1648913" y="6489899"/>
                </a:lnTo>
                <a:lnTo>
                  <a:pt x="1648913" y="6456132"/>
                </a:lnTo>
                <a:cubicBezTo>
                  <a:pt x="1648913" y="6441864"/>
                  <a:pt x="1636864" y="6429895"/>
                  <a:pt x="1622359" y="6429895"/>
                </a:cubicBezTo>
                <a:cubicBezTo>
                  <a:pt x="1616414" y="6429895"/>
                  <a:pt x="1610786" y="6431877"/>
                  <a:pt x="1605792" y="6435919"/>
                </a:cubicBezTo>
                <a:lnTo>
                  <a:pt x="1605792" y="6429895"/>
                </a:lnTo>
                <a:close/>
                <a:moveTo>
                  <a:pt x="1557995" y="6429895"/>
                </a:moveTo>
                <a:cubicBezTo>
                  <a:pt x="1541904" y="6429895"/>
                  <a:pt x="1528904" y="6443608"/>
                  <a:pt x="1528904" y="6460967"/>
                </a:cubicBezTo>
                <a:cubicBezTo>
                  <a:pt x="1528904" y="6477930"/>
                  <a:pt x="1541349" y="6491485"/>
                  <a:pt x="1559897" y="6491485"/>
                </a:cubicBezTo>
                <a:cubicBezTo>
                  <a:pt x="1570915" y="6491485"/>
                  <a:pt x="1578604" y="6486649"/>
                  <a:pt x="1584390" y="6480150"/>
                </a:cubicBezTo>
                <a:lnTo>
                  <a:pt x="1576384" y="6473808"/>
                </a:lnTo>
                <a:cubicBezTo>
                  <a:pt x="1572421" y="6478089"/>
                  <a:pt x="1566793" y="6481497"/>
                  <a:pt x="1559263" y="6481497"/>
                </a:cubicBezTo>
                <a:cubicBezTo>
                  <a:pt x="1547928" y="6481497"/>
                  <a:pt x="1541507" y="6474046"/>
                  <a:pt x="1539922" y="6464455"/>
                </a:cubicBezTo>
                <a:lnTo>
                  <a:pt x="1587085" y="6464455"/>
                </a:lnTo>
                <a:cubicBezTo>
                  <a:pt x="1587085" y="6463107"/>
                  <a:pt x="1587244" y="6462077"/>
                  <a:pt x="1587244" y="6460412"/>
                </a:cubicBezTo>
                <a:cubicBezTo>
                  <a:pt x="1587244" y="6443687"/>
                  <a:pt x="1574165" y="6429895"/>
                  <a:pt x="1557995" y="6429895"/>
                </a:cubicBezTo>
                <a:close/>
                <a:moveTo>
                  <a:pt x="1399780" y="6429895"/>
                </a:moveTo>
                <a:lnTo>
                  <a:pt x="1399780" y="6489899"/>
                </a:lnTo>
                <a:lnTo>
                  <a:pt x="1410481" y="6489899"/>
                </a:lnTo>
                <a:lnTo>
                  <a:pt x="1410481" y="6456845"/>
                </a:lnTo>
                <a:cubicBezTo>
                  <a:pt x="1410560" y="6447809"/>
                  <a:pt x="1417932" y="6440279"/>
                  <a:pt x="1426968" y="6440279"/>
                </a:cubicBezTo>
                <a:cubicBezTo>
                  <a:pt x="1435529" y="6440279"/>
                  <a:pt x="1443059" y="6447016"/>
                  <a:pt x="1443059" y="6457559"/>
                </a:cubicBezTo>
                <a:lnTo>
                  <a:pt x="1443059" y="6489899"/>
                </a:lnTo>
                <a:lnTo>
                  <a:pt x="1453601" y="6489899"/>
                </a:lnTo>
                <a:lnTo>
                  <a:pt x="1453601" y="6456132"/>
                </a:lnTo>
                <a:cubicBezTo>
                  <a:pt x="1453601" y="6441864"/>
                  <a:pt x="1441553" y="6429895"/>
                  <a:pt x="1427047" y="6429895"/>
                </a:cubicBezTo>
                <a:cubicBezTo>
                  <a:pt x="1421102" y="6429895"/>
                  <a:pt x="1415474" y="6431877"/>
                  <a:pt x="1410481" y="6435919"/>
                </a:cubicBezTo>
                <a:lnTo>
                  <a:pt x="1410481" y="6429895"/>
                </a:lnTo>
                <a:close/>
                <a:moveTo>
                  <a:pt x="1314569" y="6429895"/>
                </a:moveTo>
                <a:lnTo>
                  <a:pt x="1314569" y="6489899"/>
                </a:lnTo>
                <a:lnTo>
                  <a:pt x="1325270" y="6489899"/>
                </a:lnTo>
                <a:lnTo>
                  <a:pt x="1325270" y="6456845"/>
                </a:lnTo>
                <a:cubicBezTo>
                  <a:pt x="1325349" y="6447809"/>
                  <a:pt x="1332721" y="6440279"/>
                  <a:pt x="1341757" y="6440279"/>
                </a:cubicBezTo>
                <a:cubicBezTo>
                  <a:pt x="1350318" y="6440279"/>
                  <a:pt x="1357848" y="6447016"/>
                  <a:pt x="1357848" y="6457559"/>
                </a:cubicBezTo>
                <a:lnTo>
                  <a:pt x="1357848" y="6489899"/>
                </a:lnTo>
                <a:lnTo>
                  <a:pt x="1368390" y="6489899"/>
                </a:lnTo>
                <a:lnTo>
                  <a:pt x="1368390" y="6456132"/>
                </a:lnTo>
                <a:cubicBezTo>
                  <a:pt x="1368390" y="6441864"/>
                  <a:pt x="1356342" y="6429895"/>
                  <a:pt x="1341836" y="6429895"/>
                </a:cubicBezTo>
                <a:cubicBezTo>
                  <a:pt x="1335891" y="6429895"/>
                  <a:pt x="1330263" y="6431877"/>
                  <a:pt x="1325270" y="6435919"/>
                </a:cubicBezTo>
                <a:lnTo>
                  <a:pt x="1325270" y="6429895"/>
                </a:lnTo>
                <a:close/>
                <a:moveTo>
                  <a:pt x="1277393" y="6429895"/>
                </a:moveTo>
                <a:cubicBezTo>
                  <a:pt x="1261302" y="6429895"/>
                  <a:pt x="1248302" y="6443608"/>
                  <a:pt x="1248302" y="6460967"/>
                </a:cubicBezTo>
                <a:cubicBezTo>
                  <a:pt x="1248302" y="6477930"/>
                  <a:pt x="1260747" y="6491485"/>
                  <a:pt x="1279295" y="6491485"/>
                </a:cubicBezTo>
                <a:cubicBezTo>
                  <a:pt x="1290313" y="6491485"/>
                  <a:pt x="1297923" y="6486649"/>
                  <a:pt x="1303789" y="6480150"/>
                </a:cubicBezTo>
                <a:lnTo>
                  <a:pt x="1295783" y="6473808"/>
                </a:lnTo>
                <a:cubicBezTo>
                  <a:pt x="1291819" y="6478089"/>
                  <a:pt x="1286192" y="6481497"/>
                  <a:pt x="1278661" y="6481497"/>
                </a:cubicBezTo>
                <a:cubicBezTo>
                  <a:pt x="1267326" y="6481497"/>
                  <a:pt x="1260906" y="6474046"/>
                  <a:pt x="1259320" y="6464455"/>
                </a:cubicBezTo>
                <a:lnTo>
                  <a:pt x="1306484" y="6464455"/>
                </a:lnTo>
                <a:cubicBezTo>
                  <a:pt x="1306563" y="6463107"/>
                  <a:pt x="1306642" y="6462077"/>
                  <a:pt x="1306642" y="6460412"/>
                </a:cubicBezTo>
                <a:cubicBezTo>
                  <a:pt x="1306642" y="6443687"/>
                  <a:pt x="1293563" y="6429895"/>
                  <a:pt x="1277393" y="6429895"/>
                </a:cubicBezTo>
                <a:close/>
                <a:moveTo>
                  <a:pt x="974201" y="6429895"/>
                </a:moveTo>
                <a:cubicBezTo>
                  <a:pt x="957872" y="6429974"/>
                  <a:pt x="943762" y="6443608"/>
                  <a:pt x="943762" y="6460809"/>
                </a:cubicBezTo>
                <a:cubicBezTo>
                  <a:pt x="943762" y="6477930"/>
                  <a:pt x="957792" y="6491564"/>
                  <a:pt x="974755" y="6491564"/>
                </a:cubicBezTo>
                <a:cubicBezTo>
                  <a:pt x="983237" y="6491564"/>
                  <a:pt x="990609" y="6488235"/>
                  <a:pt x="996554" y="6482765"/>
                </a:cubicBezTo>
                <a:cubicBezTo>
                  <a:pt x="999566" y="6488076"/>
                  <a:pt x="1004639" y="6491009"/>
                  <a:pt x="1013596" y="6491088"/>
                </a:cubicBezTo>
                <a:lnTo>
                  <a:pt x="1013596" y="6480784"/>
                </a:lnTo>
                <a:cubicBezTo>
                  <a:pt x="1008047" y="6480546"/>
                  <a:pt x="1005748" y="6478009"/>
                  <a:pt x="1005748" y="6474046"/>
                </a:cubicBezTo>
                <a:lnTo>
                  <a:pt x="1005748" y="6429974"/>
                </a:lnTo>
                <a:lnTo>
                  <a:pt x="994968" y="6429974"/>
                </a:lnTo>
                <a:lnTo>
                  <a:pt x="994968" y="6437584"/>
                </a:lnTo>
                <a:cubicBezTo>
                  <a:pt x="988786" y="6433066"/>
                  <a:pt x="981969" y="6429895"/>
                  <a:pt x="974201" y="6429895"/>
                </a:cubicBezTo>
                <a:close/>
                <a:moveTo>
                  <a:pt x="788322" y="6429895"/>
                </a:moveTo>
                <a:cubicBezTo>
                  <a:pt x="772231" y="6429895"/>
                  <a:pt x="759231" y="6443608"/>
                  <a:pt x="759231" y="6460967"/>
                </a:cubicBezTo>
                <a:cubicBezTo>
                  <a:pt x="759231" y="6477930"/>
                  <a:pt x="771676" y="6491485"/>
                  <a:pt x="790224" y="6491485"/>
                </a:cubicBezTo>
                <a:cubicBezTo>
                  <a:pt x="801242" y="6491485"/>
                  <a:pt x="808931" y="6486649"/>
                  <a:pt x="814717" y="6480150"/>
                </a:cubicBezTo>
                <a:lnTo>
                  <a:pt x="806712" y="6473808"/>
                </a:lnTo>
                <a:cubicBezTo>
                  <a:pt x="802748" y="6478089"/>
                  <a:pt x="797120" y="6481497"/>
                  <a:pt x="789590" y="6481497"/>
                </a:cubicBezTo>
                <a:cubicBezTo>
                  <a:pt x="778255" y="6481497"/>
                  <a:pt x="771834" y="6474046"/>
                  <a:pt x="770249" y="6464455"/>
                </a:cubicBezTo>
                <a:lnTo>
                  <a:pt x="817412" y="6464455"/>
                </a:lnTo>
                <a:cubicBezTo>
                  <a:pt x="817492" y="6463107"/>
                  <a:pt x="817571" y="6462077"/>
                  <a:pt x="817571" y="6460412"/>
                </a:cubicBezTo>
                <a:cubicBezTo>
                  <a:pt x="817571" y="6443687"/>
                  <a:pt x="804492" y="6429895"/>
                  <a:pt x="788322" y="6429895"/>
                </a:cubicBezTo>
                <a:close/>
                <a:moveTo>
                  <a:pt x="1188536" y="6409286"/>
                </a:moveTo>
                <a:cubicBezTo>
                  <a:pt x="1184652" y="6409286"/>
                  <a:pt x="1181481" y="6412456"/>
                  <a:pt x="1181481" y="6416261"/>
                </a:cubicBezTo>
                <a:cubicBezTo>
                  <a:pt x="1181481" y="6420224"/>
                  <a:pt x="1184731" y="6423316"/>
                  <a:pt x="1188536" y="6423316"/>
                </a:cubicBezTo>
                <a:cubicBezTo>
                  <a:pt x="1192341" y="6423316"/>
                  <a:pt x="1195511" y="6420224"/>
                  <a:pt x="1195511" y="6416261"/>
                </a:cubicBezTo>
                <a:cubicBezTo>
                  <a:pt x="1195511" y="6412456"/>
                  <a:pt x="1192499" y="6409286"/>
                  <a:pt x="1188536" y="6409286"/>
                </a:cubicBezTo>
                <a:close/>
                <a:moveTo>
                  <a:pt x="1164360" y="6409286"/>
                </a:moveTo>
                <a:cubicBezTo>
                  <a:pt x="1160317" y="6409286"/>
                  <a:pt x="1157384" y="6412456"/>
                  <a:pt x="1157384" y="6416261"/>
                </a:cubicBezTo>
                <a:cubicBezTo>
                  <a:pt x="1157384" y="6420224"/>
                  <a:pt x="1160317" y="6423316"/>
                  <a:pt x="1164360" y="6423316"/>
                </a:cubicBezTo>
                <a:cubicBezTo>
                  <a:pt x="1168323" y="6423316"/>
                  <a:pt x="1171177" y="6420224"/>
                  <a:pt x="1171177" y="6416261"/>
                </a:cubicBezTo>
                <a:cubicBezTo>
                  <a:pt x="1171177" y="6412456"/>
                  <a:pt x="1168244" y="6409286"/>
                  <a:pt x="1164360" y="6409286"/>
                </a:cubicBezTo>
                <a:close/>
                <a:moveTo>
                  <a:pt x="986962" y="6409286"/>
                </a:moveTo>
                <a:cubicBezTo>
                  <a:pt x="983158" y="6409286"/>
                  <a:pt x="979987" y="6412456"/>
                  <a:pt x="979987" y="6416261"/>
                </a:cubicBezTo>
                <a:cubicBezTo>
                  <a:pt x="979987" y="6420224"/>
                  <a:pt x="983078" y="6423316"/>
                  <a:pt x="986962" y="6423316"/>
                </a:cubicBezTo>
                <a:cubicBezTo>
                  <a:pt x="990767" y="6423316"/>
                  <a:pt x="994017" y="6420224"/>
                  <a:pt x="994017" y="6416261"/>
                </a:cubicBezTo>
                <a:cubicBezTo>
                  <a:pt x="994017" y="6412456"/>
                  <a:pt x="990767" y="6409286"/>
                  <a:pt x="986962" y="6409286"/>
                </a:cubicBezTo>
                <a:close/>
                <a:moveTo>
                  <a:pt x="962707" y="6409286"/>
                </a:moveTo>
                <a:cubicBezTo>
                  <a:pt x="958823" y="6409286"/>
                  <a:pt x="955652" y="6412456"/>
                  <a:pt x="955652" y="6416261"/>
                </a:cubicBezTo>
                <a:cubicBezTo>
                  <a:pt x="955652" y="6420224"/>
                  <a:pt x="958744" y="6423316"/>
                  <a:pt x="962707" y="6423316"/>
                </a:cubicBezTo>
                <a:cubicBezTo>
                  <a:pt x="966512" y="6423316"/>
                  <a:pt x="969682" y="6420224"/>
                  <a:pt x="969682" y="6416261"/>
                </a:cubicBezTo>
                <a:cubicBezTo>
                  <a:pt x="969682" y="6412456"/>
                  <a:pt x="966591" y="6409286"/>
                  <a:pt x="962707" y="6409286"/>
                </a:cubicBezTo>
                <a:close/>
                <a:moveTo>
                  <a:pt x="1384323" y="6409206"/>
                </a:moveTo>
                <a:cubicBezTo>
                  <a:pt x="1380201" y="6409206"/>
                  <a:pt x="1377110" y="6412456"/>
                  <a:pt x="1377110" y="6416420"/>
                </a:cubicBezTo>
                <a:cubicBezTo>
                  <a:pt x="1377110" y="6420462"/>
                  <a:pt x="1380280" y="6423712"/>
                  <a:pt x="1384323" y="6423712"/>
                </a:cubicBezTo>
                <a:cubicBezTo>
                  <a:pt x="1388286" y="6423712"/>
                  <a:pt x="1391536" y="6420462"/>
                  <a:pt x="1391536" y="6416420"/>
                </a:cubicBezTo>
                <a:cubicBezTo>
                  <a:pt x="1391536" y="6412456"/>
                  <a:pt x="1388445" y="6409206"/>
                  <a:pt x="1384323" y="6409206"/>
                </a:cubicBezTo>
                <a:close/>
                <a:moveTo>
                  <a:pt x="587541" y="6408652"/>
                </a:moveTo>
                <a:lnTo>
                  <a:pt x="587541" y="6489899"/>
                </a:lnTo>
                <a:lnTo>
                  <a:pt x="599352" y="6489899"/>
                </a:lnTo>
                <a:lnTo>
                  <a:pt x="599352" y="6453833"/>
                </a:lnTo>
                <a:lnTo>
                  <a:pt x="640649" y="6453833"/>
                </a:lnTo>
                <a:lnTo>
                  <a:pt x="640649" y="6489899"/>
                </a:lnTo>
                <a:lnTo>
                  <a:pt x="652460" y="6489899"/>
                </a:lnTo>
                <a:lnTo>
                  <a:pt x="652460" y="6408652"/>
                </a:lnTo>
                <a:lnTo>
                  <a:pt x="640649" y="6408652"/>
                </a:lnTo>
                <a:lnTo>
                  <a:pt x="640649" y="6442736"/>
                </a:lnTo>
                <a:lnTo>
                  <a:pt x="599352" y="6442736"/>
                </a:lnTo>
                <a:lnTo>
                  <a:pt x="599352" y="6408652"/>
                </a:lnTo>
                <a:close/>
                <a:moveTo>
                  <a:pt x="1144781" y="6406987"/>
                </a:moveTo>
                <a:cubicBezTo>
                  <a:pt x="1129562" y="6407463"/>
                  <a:pt x="1118782" y="6416816"/>
                  <a:pt x="1117276" y="6431559"/>
                </a:cubicBezTo>
                <a:lnTo>
                  <a:pt x="1088423" y="6431559"/>
                </a:lnTo>
                <a:lnTo>
                  <a:pt x="1088423" y="6417450"/>
                </a:lnTo>
                <a:lnTo>
                  <a:pt x="1077643" y="6417450"/>
                </a:lnTo>
                <a:lnTo>
                  <a:pt x="1077643" y="6431559"/>
                </a:lnTo>
                <a:lnTo>
                  <a:pt x="1067180" y="6431559"/>
                </a:lnTo>
                <a:lnTo>
                  <a:pt x="1067180" y="6441785"/>
                </a:lnTo>
                <a:lnTo>
                  <a:pt x="1077643" y="6441785"/>
                </a:lnTo>
                <a:lnTo>
                  <a:pt x="1077643" y="6465089"/>
                </a:lnTo>
                <a:cubicBezTo>
                  <a:pt x="1077643" y="6480625"/>
                  <a:pt x="1088898" y="6489979"/>
                  <a:pt x="1104989" y="6490375"/>
                </a:cubicBezTo>
                <a:lnTo>
                  <a:pt x="1104989" y="6480070"/>
                </a:lnTo>
                <a:cubicBezTo>
                  <a:pt x="1094764" y="6479753"/>
                  <a:pt x="1088423" y="6474046"/>
                  <a:pt x="1088423" y="6463979"/>
                </a:cubicBezTo>
                <a:lnTo>
                  <a:pt x="1088423" y="6441785"/>
                </a:lnTo>
                <a:lnTo>
                  <a:pt x="1117276" y="6441785"/>
                </a:lnTo>
                <a:lnTo>
                  <a:pt x="1117276" y="6489899"/>
                </a:lnTo>
                <a:lnTo>
                  <a:pt x="1127977" y="6489899"/>
                </a:lnTo>
                <a:lnTo>
                  <a:pt x="1127977" y="6441785"/>
                </a:lnTo>
                <a:lnTo>
                  <a:pt x="1144781" y="6441785"/>
                </a:lnTo>
                <a:lnTo>
                  <a:pt x="1144781" y="6431559"/>
                </a:lnTo>
                <a:lnTo>
                  <a:pt x="1127977" y="6431559"/>
                </a:lnTo>
                <a:cubicBezTo>
                  <a:pt x="1128849" y="6421730"/>
                  <a:pt x="1135269" y="6417688"/>
                  <a:pt x="1144781" y="6417450"/>
                </a:cubicBezTo>
                <a:close/>
                <a:moveTo>
                  <a:pt x="373523" y="6359903"/>
                </a:moveTo>
                <a:lnTo>
                  <a:pt x="373523" y="6532703"/>
                </a:lnTo>
                <a:lnTo>
                  <a:pt x="431387" y="6532703"/>
                </a:lnTo>
                <a:lnTo>
                  <a:pt x="431387" y="6490691"/>
                </a:lnTo>
                <a:cubicBezTo>
                  <a:pt x="431387" y="6479594"/>
                  <a:pt x="440106" y="6470082"/>
                  <a:pt x="451996" y="6470082"/>
                </a:cubicBezTo>
                <a:cubicBezTo>
                  <a:pt x="463807" y="6470082"/>
                  <a:pt x="472605" y="6479594"/>
                  <a:pt x="472605" y="6490691"/>
                </a:cubicBezTo>
                <a:lnTo>
                  <a:pt x="472605" y="6532702"/>
                </a:lnTo>
                <a:lnTo>
                  <a:pt x="472843" y="6532702"/>
                </a:lnTo>
                <a:lnTo>
                  <a:pt x="530470" y="6532702"/>
                </a:lnTo>
                <a:lnTo>
                  <a:pt x="530470" y="6490691"/>
                </a:lnTo>
                <a:lnTo>
                  <a:pt x="530469" y="6490685"/>
                </a:lnTo>
                <a:lnTo>
                  <a:pt x="530469" y="6359903"/>
                </a:lnTo>
                <a:lnTo>
                  <a:pt x="472605" y="6359903"/>
                </a:lnTo>
                <a:lnTo>
                  <a:pt x="472605" y="6414992"/>
                </a:lnTo>
                <a:cubicBezTo>
                  <a:pt x="465471" y="6413011"/>
                  <a:pt x="459209" y="6412218"/>
                  <a:pt x="451996" y="6412218"/>
                </a:cubicBezTo>
                <a:cubicBezTo>
                  <a:pt x="444783" y="6412218"/>
                  <a:pt x="438521" y="6413011"/>
                  <a:pt x="431387" y="6414992"/>
                </a:cubicBezTo>
                <a:lnTo>
                  <a:pt x="431387" y="6359903"/>
                </a:lnTo>
                <a:close/>
                <a:moveTo>
                  <a:pt x="0" y="0"/>
                </a:moveTo>
                <a:lnTo>
                  <a:pt x="6095999" y="0"/>
                </a:lnTo>
                <a:lnTo>
                  <a:pt x="6095999" y="6857999"/>
                </a:lnTo>
                <a:lnTo>
                  <a:pt x="0" y="6857999"/>
                </a:lnTo>
                <a:close/>
              </a:path>
            </a:pathLst>
          </a:custGeom>
          <a:solidFill>
            <a:prstClr val="white">
              <a:lumMod val="75000"/>
            </a:prstClr>
          </a:solidFill>
        </p:spPr>
      </p:pic>
      <p:sp>
        <p:nvSpPr>
          <p:cNvPr id="3" name="Underrubrik 2">
            <a:extLst>
              <a:ext uri="{FF2B5EF4-FFF2-40B4-BE49-F238E27FC236}">
                <a16:creationId xmlns:a16="http://schemas.microsoft.com/office/drawing/2014/main" id="{26C0BFAE-B2B3-8DED-DE53-76569C4D45B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sv-SE" sz="3200">
                <a:latin typeface="Hyra Sans Display"/>
              </a:rPr>
              <a:t>UTBILDNINGENS INNEHÅLL:</a:t>
            </a:r>
          </a:p>
          <a:p>
            <a:endParaRPr lang="sv-SE" sz="2800">
              <a:latin typeface="Hyra Sans Display"/>
            </a:endParaRP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Varför vi kan och måste göra skillnad i valet 2026</a:t>
            </a: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Våra frågor </a:t>
            </a: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Övning </a:t>
            </a: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Exempel på kampanjaktiviteter</a:t>
            </a: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Regionens planering</a:t>
            </a:r>
          </a:p>
          <a:p>
            <a:pPr marL="342900" indent="-342900">
              <a:buChar char="•"/>
            </a:pPr>
            <a:r>
              <a:rPr lang="sv-SE" sz="2800">
                <a:latin typeface="Hyra Sans"/>
              </a:rPr>
              <a:t>Nu kör vi! </a:t>
            </a:r>
            <a:endParaRPr lang="sv-SE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7A0C7BD9-2124-AB9E-7A0D-1D1B8A0471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365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60"/>
    </mc:Choice>
    <mc:Fallback xmlns="">
      <p:transition spd="slow" advTm="3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05134E4-4C63-EEE1-7FBE-12F652B18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542" y="477415"/>
            <a:ext cx="11449046" cy="1404939"/>
          </a:xfrm>
        </p:spPr>
        <p:txBody>
          <a:bodyPr/>
          <a:lstStyle/>
          <a:p>
            <a:r>
              <a:rPr lang="sv-SE" sz="3600">
                <a:latin typeface="Hyra Sans Display"/>
              </a:rPr>
              <a:t>Hyresgästföreningens mål i valrörelsen</a:t>
            </a:r>
            <a:endParaRPr lang="sv-SE" sz="3600"/>
          </a:p>
        </p:txBody>
      </p:sp>
      <p:sp>
        <p:nvSpPr>
          <p:cNvPr id="4" name="Rektangel: rundade hörn 3">
            <a:extLst>
              <a:ext uri="{FF2B5EF4-FFF2-40B4-BE49-F238E27FC236}">
                <a16:creationId xmlns:a16="http://schemas.microsoft.com/office/drawing/2014/main" id="{F367536B-CE74-D6F8-7C37-BE54BAF0219E}"/>
              </a:ext>
            </a:extLst>
          </p:cNvPr>
          <p:cNvSpPr/>
          <p:nvPr/>
        </p:nvSpPr>
        <p:spPr>
          <a:xfrm>
            <a:off x="1186542" y="2569029"/>
            <a:ext cx="2700000" cy="2700000"/>
          </a:xfrm>
          <a:prstGeom prst="roundRect">
            <a:avLst/>
          </a:prstGeom>
          <a:solidFill>
            <a:srgbClr val="3145FF"/>
          </a:solidFill>
          <a:ln>
            <a:solidFill>
              <a:srgbClr val="3145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sz="2400" b="1">
                <a:solidFill>
                  <a:schemeClr val="bg1"/>
                </a:solidFill>
                <a:latin typeface="Hyra Sans Display" panose="00000500000000000000" pitchFamily="50" charset="0"/>
              </a:rPr>
              <a:t>Få genomslag för våra valfrågor</a:t>
            </a:r>
          </a:p>
        </p:txBody>
      </p:sp>
      <p:sp>
        <p:nvSpPr>
          <p:cNvPr id="5" name="Rektangel: rundade hörn 4">
            <a:extLst>
              <a:ext uri="{FF2B5EF4-FFF2-40B4-BE49-F238E27FC236}">
                <a16:creationId xmlns:a16="http://schemas.microsoft.com/office/drawing/2014/main" id="{D0268DC4-EDFA-898F-B5DA-632C38E25DA1}"/>
              </a:ext>
            </a:extLst>
          </p:cNvPr>
          <p:cNvSpPr/>
          <p:nvPr/>
        </p:nvSpPr>
        <p:spPr>
          <a:xfrm>
            <a:off x="4745998" y="2569029"/>
            <a:ext cx="2700000" cy="2700000"/>
          </a:xfrm>
          <a:prstGeom prst="roundRect">
            <a:avLst/>
          </a:prstGeom>
          <a:solidFill>
            <a:srgbClr val="3145FF"/>
          </a:solidFill>
          <a:ln>
            <a:solidFill>
              <a:srgbClr val="3145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sz="2400" b="1">
                <a:solidFill>
                  <a:schemeClr val="bg1"/>
                </a:solidFill>
                <a:latin typeface="Hyra Sans Display" panose="00000500000000000000" pitchFamily="50" charset="0"/>
              </a:rPr>
              <a:t>Få hyresgäster att gå och rösta</a:t>
            </a:r>
          </a:p>
        </p:txBody>
      </p:sp>
      <p:sp>
        <p:nvSpPr>
          <p:cNvPr id="6" name="Rektangel: rundade hörn 5">
            <a:extLst>
              <a:ext uri="{FF2B5EF4-FFF2-40B4-BE49-F238E27FC236}">
                <a16:creationId xmlns:a16="http://schemas.microsoft.com/office/drawing/2014/main" id="{18020947-1874-A91E-1F4A-E6DB15392863}"/>
              </a:ext>
            </a:extLst>
          </p:cNvPr>
          <p:cNvSpPr/>
          <p:nvPr/>
        </p:nvSpPr>
        <p:spPr>
          <a:xfrm>
            <a:off x="8305454" y="2569029"/>
            <a:ext cx="2700000" cy="2700000"/>
          </a:xfrm>
          <a:prstGeom prst="roundRect">
            <a:avLst/>
          </a:prstGeom>
          <a:solidFill>
            <a:srgbClr val="3145FF"/>
          </a:solidFill>
          <a:ln>
            <a:solidFill>
              <a:srgbClr val="3145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sz="2400" b="1">
                <a:solidFill>
                  <a:schemeClr val="bg1"/>
                </a:solidFill>
                <a:latin typeface="Hyra Sans Display" panose="00000500000000000000" pitchFamily="50" charset="0"/>
              </a:rPr>
              <a:t>Värva och engagera fler medlemmar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A2592995-E527-4512-EC06-1C85E81858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72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51"/>
    </mc:Choice>
    <mc:Fallback xmlns="">
      <p:transition spd="slow" advTm="77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99561-1F1F-6FD0-645D-65F02D4F3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ildobjekt 6" descr="En bild som visar karta, kartbok, text&#10;&#10;AI-genererat innehåll kan vara felaktigt.">
            <a:extLst>
              <a:ext uri="{FF2B5EF4-FFF2-40B4-BE49-F238E27FC236}">
                <a16:creationId xmlns:a16="http://schemas.microsoft.com/office/drawing/2014/main" id="{F0D73643-0CAF-EB05-92D0-54E7B78DF7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42" b="-199"/>
          <a:stretch>
            <a:fillRect/>
          </a:stretch>
        </p:blipFill>
        <p:spPr>
          <a:xfrm>
            <a:off x="5925476" y="0"/>
            <a:ext cx="6266524" cy="6854005"/>
          </a:xfrm>
          <a:prstGeom prst="rect">
            <a:avLst/>
          </a:prstGeom>
          <a:noFill/>
        </p:spPr>
      </p:pic>
      <p:sp>
        <p:nvSpPr>
          <p:cNvPr id="5" name="textruta 4">
            <a:extLst>
              <a:ext uri="{FF2B5EF4-FFF2-40B4-BE49-F238E27FC236}">
                <a16:creationId xmlns:a16="http://schemas.microsoft.com/office/drawing/2014/main" id="{A9324D89-4FE9-6A0A-51BA-C17F7BD5B4F6}"/>
              </a:ext>
            </a:extLst>
          </p:cNvPr>
          <p:cNvSpPr txBox="1"/>
          <p:nvPr/>
        </p:nvSpPr>
        <p:spPr>
          <a:xfrm>
            <a:off x="371475" y="1886121"/>
            <a:ext cx="5558995" cy="3563938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Helsingborg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Halmstad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Landskrona 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Hässleholm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Perstorp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kern="1200">
                <a:latin typeface="+mn-lt"/>
                <a:ea typeface="+mn-ea"/>
                <a:cs typeface="+mn-cs"/>
              </a:rPr>
              <a:t>Åstorp</a:t>
            </a:r>
            <a:endParaRPr lang="sv-SE" sz="2400" kern="1200"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sv-SE" sz="2400" b="1" kern="1200">
                <a:latin typeface="+mn-lt"/>
                <a:ea typeface="+mn-ea"/>
                <a:cs typeface="+mn-cs"/>
              </a:rPr>
              <a:t>Utifrån: </a:t>
            </a:r>
            <a:r>
              <a:rPr lang="sv-SE" sz="2400" kern="1200">
                <a:latin typeface="+mn-lt"/>
                <a:ea typeface="+mn-ea"/>
                <a:cs typeface="+mn-cs"/>
              </a:rPr>
              <a:t>lågt valdeltagande, hög bostadssegregation, många hyresrätter</a:t>
            </a:r>
            <a:endParaRPr lang="sv-SE" sz="2400" kern="1200">
              <a:latin typeface="+mn-lt"/>
            </a:endParaRPr>
          </a:p>
        </p:txBody>
      </p:sp>
      <p:sp>
        <p:nvSpPr>
          <p:cNvPr id="4" name="textruta 3">
            <a:extLst>
              <a:ext uri="{FF2B5EF4-FFF2-40B4-BE49-F238E27FC236}">
                <a16:creationId xmlns:a16="http://schemas.microsoft.com/office/drawing/2014/main" id="{E159D577-49D0-677E-F1FE-96D1ECC76AF8}"/>
              </a:ext>
            </a:extLst>
          </p:cNvPr>
          <p:cNvSpPr txBox="1"/>
          <p:nvPr/>
        </p:nvSpPr>
        <p:spPr>
          <a:xfrm>
            <a:off x="371475" y="90230"/>
            <a:ext cx="5353050" cy="1404937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sv-SE" sz="3200" b="1" kern="1200">
                <a:latin typeface="Hyra Sans Display" panose="00000500000000000000" pitchFamily="50" charset="0"/>
                <a:ea typeface="+mj-ea"/>
                <a:cs typeface="+mj-cs"/>
              </a:rPr>
              <a:t>Norra Skånes prioriterade områden</a:t>
            </a:r>
          </a:p>
        </p:txBody>
      </p:sp>
      <p:sp>
        <p:nvSpPr>
          <p:cNvPr id="9" name="Rektangel 8">
            <a:extLst>
              <a:ext uri="{FF2B5EF4-FFF2-40B4-BE49-F238E27FC236}">
                <a16:creationId xmlns:a16="http://schemas.microsoft.com/office/drawing/2014/main" id="{C2D85EB2-0A48-1F8E-17FA-86063BA029FF}"/>
              </a:ext>
            </a:extLst>
          </p:cNvPr>
          <p:cNvSpPr/>
          <p:nvPr/>
        </p:nvSpPr>
        <p:spPr>
          <a:xfrm>
            <a:off x="6687839" y="1889296"/>
            <a:ext cx="3550505" cy="54369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sz="2400" b="1"/>
              <a:t>44,82% valdeltagande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7AED5313-8D59-3CA5-7EEA-634AFF0176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197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679"/>
    </mc:Choice>
    <mc:Fallback xmlns="">
      <p:transition spd="slow" advTm="59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23C7998-F028-5540-AD79-6ADB3A9CF5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5309" y="2347685"/>
            <a:ext cx="10296525" cy="2772033"/>
          </a:xfrm>
        </p:spPr>
        <p:txBody>
          <a:bodyPr/>
          <a:lstStyle/>
          <a:p>
            <a:r>
              <a:rPr lang="sv-SE">
                <a:latin typeface="Hyra Sans Display"/>
              </a:rPr>
              <a:t>VÅRA VALFRÅGOR</a:t>
            </a:r>
            <a:br>
              <a:rPr lang="sv-SE">
                <a:latin typeface="Hyra Sans Display"/>
              </a:rPr>
            </a:br>
            <a:endParaRPr lang="sv-SE">
              <a:highlight>
                <a:srgbClr val="FFFF00"/>
              </a:highlight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EB7C6D2C-A233-217F-1441-B53753BA91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7811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8"/>
    </mc:Choice>
    <mc:Fallback xmlns="">
      <p:transition spd="slow" advTm="8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ktangel: rundade hörn 2">
            <a:extLst>
              <a:ext uri="{FF2B5EF4-FFF2-40B4-BE49-F238E27FC236}">
                <a16:creationId xmlns:a16="http://schemas.microsoft.com/office/drawing/2014/main" id="{1A7E4D84-80A0-8A25-7245-8C013E1B3F70}"/>
              </a:ext>
            </a:extLst>
          </p:cNvPr>
          <p:cNvSpPr/>
          <p:nvPr/>
        </p:nvSpPr>
        <p:spPr>
          <a:xfrm>
            <a:off x="371474" y="4096739"/>
            <a:ext cx="5538786" cy="1816693"/>
          </a:xfrm>
          <a:prstGeom prst="roundRect">
            <a:avLst/>
          </a:prstGeom>
          <a:solidFill>
            <a:srgbClr val="FF0037"/>
          </a:solidFill>
          <a:ln>
            <a:solidFill>
              <a:srgbClr val="FF003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2" name="Rektangel: rundade hörn 1">
            <a:extLst>
              <a:ext uri="{FF2B5EF4-FFF2-40B4-BE49-F238E27FC236}">
                <a16:creationId xmlns:a16="http://schemas.microsoft.com/office/drawing/2014/main" id="{97050A55-3581-EACD-9EE5-01DA73C67A88}"/>
              </a:ext>
            </a:extLst>
          </p:cNvPr>
          <p:cNvSpPr/>
          <p:nvPr/>
        </p:nvSpPr>
        <p:spPr>
          <a:xfrm>
            <a:off x="371474" y="2349495"/>
            <a:ext cx="5538786" cy="1597472"/>
          </a:xfrm>
          <a:prstGeom prst="roundRect">
            <a:avLst/>
          </a:prstGeom>
          <a:solidFill>
            <a:srgbClr val="FF0037"/>
          </a:solidFill>
          <a:ln>
            <a:solidFill>
              <a:srgbClr val="FF003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4" name="Rubrik 3">
            <a:extLst>
              <a:ext uri="{FF2B5EF4-FFF2-40B4-BE49-F238E27FC236}">
                <a16:creationId xmlns:a16="http://schemas.microsoft.com/office/drawing/2014/main" id="{9A3B978E-BB1C-6354-3EDE-F11BE0BAF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1275907"/>
            <a:ext cx="5538785" cy="783261"/>
          </a:xfrm>
          <a:solidFill>
            <a:srgbClr val="3145FF"/>
          </a:solidFill>
        </p:spPr>
        <p:txBody>
          <a:bodyPr anchor="ctr"/>
          <a:lstStyle/>
          <a:p>
            <a:pPr algn="ctr"/>
            <a:r>
              <a:rPr lang="sv-SE">
                <a:solidFill>
                  <a:schemeClr val="bg1"/>
                </a:solidFill>
              </a:rPr>
              <a:t>Nationella valfrågor</a:t>
            </a:r>
          </a:p>
        </p:txBody>
      </p:sp>
      <p:sp>
        <p:nvSpPr>
          <p:cNvPr id="6" name="Rektangel: rundade hörn 5">
            <a:extLst>
              <a:ext uri="{FF2B5EF4-FFF2-40B4-BE49-F238E27FC236}">
                <a16:creationId xmlns:a16="http://schemas.microsoft.com/office/drawing/2014/main" id="{725C51A8-EA2F-4F42-DA46-521914F8057A}"/>
              </a:ext>
            </a:extLst>
          </p:cNvPr>
          <p:cNvSpPr/>
          <p:nvPr/>
        </p:nvSpPr>
        <p:spPr>
          <a:xfrm>
            <a:off x="6281732" y="2349495"/>
            <a:ext cx="5538786" cy="1597472"/>
          </a:xfrm>
          <a:prstGeom prst="roundRect">
            <a:avLst/>
          </a:prstGeom>
          <a:solidFill>
            <a:srgbClr val="FF0037"/>
          </a:solidFill>
          <a:ln>
            <a:solidFill>
              <a:srgbClr val="FF003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5" name="Platshållare för innehåll 4">
            <a:extLst>
              <a:ext uri="{FF2B5EF4-FFF2-40B4-BE49-F238E27FC236}">
                <a16:creationId xmlns:a16="http://schemas.microsoft.com/office/drawing/2014/main" id="{0F33CF89-B3C0-7A39-7AA0-ED446F81A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852" y="2349495"/>
            <a:ext cx="4922874" cy="3563938"/>
          </a:xfrm>
          <a:noFill/>
        </p:spPr>
        <p:txBody>
          <a:bodyPr vert="horz" lIns="0" tIns="0" rIns="0" bIns="0" rtlCol="0" anchor="t">
            <a:noAutofit/>
          </a:bodyPr>
          <a:lstStyle/>
          <a:p>
            <a:endParaRPr lang="sv-SE" b="1">
              <a:solidFill>
                <a:schemeClr val="bg1"/>
              </a:solidFill>
              <a:latin typeface="Hyra Sans Display" panose="00000500000000000000" pitchFamily="50" charset="0"/>
            </a:endParaRPr>
          </a:p>
          <a:p>
            <a:pPr marL="0" indent="0">
              <a:buNone/>
            </a:pPr>
            <a:r>
              <a:rPr lang="sv-SE" sz="3600" b="1">
                <a:solidFill>
                  <a:schemeClr val="bg1"/>
                </a:solidFill>
                <a:latin typeface="Hyra Sans Display" panose="00000500000000000000" pitchFamily="50" charset="0"/>
              </a:rPr>
              <a:t>Nej till marknadshyra! </a:t>
            </a:r>
            <a:br>
              <a:rPr lang="sv-SE">
                <a:solidFill>
                  <a:schemeClr val="bg1"/>
                </a:solidFill>
              </a:rPr>
            </a:br>
            <a:r>
              <a:rPr lang="sv-SE">
                <a:solidFill>
                  <a:schemeClr val="bg1"/>
                </a:solidFill>
              </a:rPr>
              <a:t>Förhandlingssystemet ska utvecklas, inte avvecklas. </a:t>
            </a:r>
          </a:p>
          <a:p>
            <a:endParaRPr lang="sv-SE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sv-SE" sz="3600" b="1">
                <a:solidFill>
                  <a:schemeClr val="bg1"/>
                </a:solidFill>
                <a:latin typeface="Hyra Sans Display"/>
              </a:rPr>
              <a:t>Fler bostäder med rimlig hyra!</a:t>
            </a:r>
            <a:br>
              <a:rPr lang="sv-SE">
                <a:solidFill>
                  <a:schemeClr val="bg1"/>
                </a:solidFill>
              </a:rPr>
            </a:br>
            <a:r>
              <a:rPr lang="sv-SE">
                <a:solidFill>
                  <a:schemeClr val="bg1"/>
                </a:solidFill>
              </a:rPr>
              <a:t>Alla ska ha rätt till en bostad till rimlig hyra.</a:t>
            </a:r>
          </a:p>
          <a:p>
            <a:endParaRPr lang="sv-SE">
              <a:solidFill>
                <a:schemeClr val="bg1"/>
              </a:solidFill>
            </a:endParaRPr>
          </a:p>
        </p:txBody>
      </p:sp>
      <p:sp>
        <p:nvSpPr>
          <p:cNvPr id="7" name="Rektangel: rundade hörn 6">
            <a:extLst>
              <a:ext uri="{FF2B5EF4-FFF2-40B4-BE49-F238E27FC236}">
                <a16:creationId xmlns:a16="http://schemas.microsoft.com/office/drawing/2014/main" id="{958386C4-8EA3-A810-AF85-4F6AB19577EE}"/>
              </a:ext>
            </a:extLst>
          </p:cNvPr>
          <p:cNvSpPr/>
          <p:nvPr/>
        </p:nvSpPr>
        <p:spPr>
          <a:xfrm>
            <a:off x="6281732" y="4380912"/>
            <a:ext cx="5538786" cy="1512638"/>
          </a:xfrm>
          <a:prstGeom prst="roundRect">
            <a:avLst/>
          </a:prstGeom>
          <a:solidFill>
            <a:srgbClr val="FF0037"/>
          </a:solidFill>
          <a:ln>
            <a:solidFill>
              <a:srgbClr val="FF003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/>
          </a:p>
        </p:txBody>
      </p:sp>
      <p:sp>
        <p:nvSpPr>
          <p:cNvPr id="8" name="Rubrik 3">
            <a:extLst>
              <a:ext uri="{FF2B5EF4-FFF2-40B4-BE49-F238E27FC236}">
                <a16:creationId xmlns:a16="http://schemas.microsoft.com/office/drawing/2014/main" id="{37791DAD-71F9-104F-4FF7-575A99ACE14C}"/>
              </a:ext>
            </a:extLst>
          </p:cNvPr>
          <p:cNvSpPr txBox="1">
            <a:spLocks/>
          </p:cNvSpPr>
          <p:nvPr/>
        </p:nvSpPr>
        <p:spPr>
          <a:xfrm>
            <a:off x="6281734" y="1275906"/>
            <a:ext cx="5538785" cy="783261"/>
          </a:xfrm>
          <a:prstGeom prst="rect">
            <a:avLst/>
          </a:prstGeom>
          <a:solidFill>
            <a:srgbClr val="3145FF"/>
          </a:solidFill>
          <a:ln>
            <a:noFill/>
          </a:ln>
        </p:spPr>
        <p:txBody>
          <a:bodyPr vert="horz" wrap="square" lIns="0" tIns="0" rIns="0" bIns="0" anchor="ctr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sv-SE" sz="3200" b="1" i="0" u="none" strike="noStrike" kern="1200" cap="none" spc="0" baseline="0">
                <a:solidFill>
                  <a:srgbClr val="000000"/>
                </a:solidFill>
                <a:uFillTx/>
                <a:latin typeface="Hyra Sans Display" pitchFamily="50"/>
              </a:defRPr>
            </a:lvl1pPr>
          </a:lstStyle>
          <a:p>
            <a:pPr algn="ctr"/>
            <a:r>
              <a:rPr lang="sv-SE">
                <a:solidFill>
                  <a:schemeClr val="bg1"/>
                </a:solidFill>
                <a:latin typeface="Hyra Sans Display"/>
              </a:rPr>
              <a:t>Lokal valfråga – välj en!</a:t>
            </a:r>
            <a:endParaRPr lang="sv-SE" sz="2000">
              <a:solidFill>
                <a:schemeClr val="bg1"/>
              </a:solidFill>
            </a:endParaRPr>
          </a:p>
        </p:txBody>
      </p:sp>
      <p:sp>
        <p:nvSpPr>
          <p:cNvPr id="11" name="Platshållare för innehåll 4">
            <a:extLst>
              <a:ext uri="{FF2B5EF4-FFF2-40B4-BE49-F238E27FC236}">
                <a16:creationId xmlns:a16="http://schemas.microsoft.com/office/drawing/2014/main" id="{1759D819-6E36-6DEC-198F-869F10743CCD}"/>
              </a:ext>
            </a:extLst>
          </p:cNvPr>
          <p:cNvSpPr txBox="1">
            <a:spLocks/>
          </p:cNvSpPr>
          <p:nvPr/>
        </p:nvSpPr>
        <p:spPr>
          <a:xfrm>
            <a:off x="6581553" y="2349495"/>
            <a:ext cx="4940595" cy="159747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228600" marR="0" lvl="0" indent="-228600" algn="l" defTabSz="914400" rtl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1pPr>
            <a:lvl2pPr marL="685800" marR="0" lvl="1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2pPr>
            <a:lvl3pPr marL="1143000" marR="0" lvl="2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3pPr>
            <a:lvl4pPr marL="1600200" marR="0" lvl="3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4pPr>
            <a:lvl5pPr marL="2057400" marR="0" lvl="4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sv-SE" b="1">
              <a:solidFill>
                <a:schemeClr val="bg1"/>
              </a:solidFill>
              <a:latin typeface="Hyra Sans Display" panose="00000500000000000000" pitchFamily="50" charset="0"/>
            </a:endParaRPr>
          </a:p>
          <a:p>
            <a:pPr marL="0" indent="0">
              <a:buNone/>
            </a:pPr>
            <a:r>
              <a:rPr lang="sv-SE" sz="3600" b="1">
                <a:solidFill>
                  <a:schemeClr val="bg1"/>
                </a:solidFill>
                <a:latin typeface="Hyra Sans Display"/>
              </a:rPr>
              <a:t>Stärk allmännyttan</a:t>
            </a:r>
            <a:br>
              <a:rPr lang="sv-SE">
                <a:solidFill>
                  <a:schemeClr val="bg1"/>
                </a:solidFill>
              </a:rPr>
            </a:br>
            <a:r>
              <a:rPr lang="sv-SE">
                <a:solidFill>
                  <a:schemeClr val="bg1"/>
                </a:solidFill>
              </a:rPr>
              <a:t>Nej till vinstuttag, utförsäljningar och ombildningar. </a:t>
            </a:r>
          </a:p>
          <a:p>
            <a:endParaRPr lang="sv-SE" sz="1400">
              <a:solidFill>
                <a:schemeClr val="bg1"/>
              </a:solidFill>
            </a:endParaRPr>
          </a:p>
        </p:txBody>
      </p:sp>
      <p:sp>
        <p:nvSpPr>
          <p:cNvPr id="13" name="Platshållare för innehåll 4">
            <a:extLst>
              <a:ext uri="{FF2B5EF4-FFF2-40B4-BE49-F238E27FC236}">
                <a16:creationId xmlns:a16="http://schemas.microsoft.com/office/drawing/2014/main" id="{852E48E0-E9B2-E010-F54D-CF8BC4C96484}"/>
              </a:ext>
            </a:extLst>
          </p:cNvPr>
          <p:cNvSpPr txBox="1">
            <a:spLocks/>
          </p:cNvSpPr>
          <p:nvPr/>
        </p:nvSpPr>
        <p:spPr>
          <a:xfrm>
            <a:off x="6580827" y="4530684"/>
            <a:ext cx="4940595" cy="98306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228600" marR="0" lvl="0" indent="-228600" algn="l" defTabSz="914400" rtl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1pPr>
            <a:lvl2pPr marL="685800" marR="0" lvl="1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2pPr>
            <a:lvl3pPr marL="1143000" marR="0" lvl="2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3pPr>
            <a:lvl4pPr marL="1600200" marR="0" lvl="3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4pPr>
            <a:lvl5pPr marL="2057400" marR="0" lvl="4" indent="-228600" algn="l" defTabSz="914400" rtl="0" eaLnBrk="1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sv-SE" sz="2000" b="0" i="0" u="none" strike="noStrike" kern="1200" cap="none" spc="0" baseline="0">
                <a:solidFill>
                  <a:srgbClr val="000000"/>
                </a:solidFill>
                <a:uFillTx/>
                <a:latin typeface="Hyra San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sv-SE" sz="3600" b="1">
                <a:solidFill>
                  <a:schemeClr val="bg1"/>
                </a:solidFill>
                <a:latin typeface="Hyra Sans Display"/>
              </a:rPr>
              <a:t>Ökad trygghet i våra bostadsområden</a:t>
            </a:r>
            <a:br>
              <a:rPr lang="sv-SE">
                <a:solidFill>
                  <a:schemeClr val="bg1"/>
                </a:solidFill>
              </a:rPr>
            </a:br>
            <a:r>
              <a:rPr lang="sv-SE">
                <a:solidFill>
                  <a:schemeClr val="bg1"/>
                </a:solidFill>
              </a:rPr>
              <a:t>Öka hyresgästers upplevda trygghet.</a:t>
            </a:r>
          </a:p>
        </p:txBody>
      </p:sp>
      <p:pic>
        <p:nvPicPr>
          <p:cNvPr id="10" name="Bild 9" descr="Stäng med hel fyllning">
            <a:extLst>
              <a:ext uri="{FF2B5EF4-FFF2-40B4-BE49-F238E27FC236}">
                <a16:creationId xmlns:a16="http://schemas.microsoft.com/office/drawing/2014/main" id="{3A13C958-413D-E959-E6C7-44FF4562AB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01000" y="2197835"/>
            <a:ext cx="1898904" cy="1898904"/>
          </a:xfrm>
          <a:prstGeom prst="rect">
            <a:avLst/>
          </a:prstGeom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DF7BF11E-B24B-587B-1103-0034CA9A5A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190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61"/>
    </mc:Choice>
    <mc:Fallback xmlns="">
      <p:transition spd="slow" advTm="63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F26EFF-B0B7-C7CF-093D-F7CCF0BD0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5A05FC06-743D-F793-B9DD-047B5F529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679" y="2596467"/>
            <a:ext cx="10666639" cy="549747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sv-SE" sz="3400">
                <a:latin typeface="Hyra Sans Display"/>
              </a:rPr>
            </a:br>
            <a:br>
              <a:rPr lang="sv-SE" sz="3400">
                <a:latin typeface="Hyra Sans Display"/>
              </a:rPr>
            </a:br>
            <a:r>
              <a:rPr lang="sv-SE" sz="4400">
                <a:latin typeface="Hyra Sans Display"/>
              </a:rPr>
              <a:t>Folk ska ha råd att bo!</a:t>
            </a:r>
          </a:p>
        </p:txBody>
      </p:sp>
      <p:sp>
        <p:nvSpPr>
          <p:cNvPr id="3" name="textruta 2">
            <a:extLst>
              <a:ext uri="{FF2B5EF4-FFF2-40B4-BE49-F238E27FC236}">
                <a16:creationId xmlns:a16="http://schemas.microsoft.com/office/drawing/2014/main" id="{16AB223F-EAA1-7B37-CD22-3932D743D2A2}"/>
              </a:ext>
            </a:extLst>
          </p:cNvPr>
          <p:cNvSpPr txBox="1"/>
          <p:nvPr/>
        </p:nvSpPr>
        <p:spPr>
          <a:xfrm>
            <a:off x="1317852" y="1396149"/>
            <a:ext cx="9556295" cy="823255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0" tIns="0" rIns="0" bIns="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Bef>
                <a:spcPts val="1000"/>
              </a:spcBef>
            </a:pPr>
            <a:r>
              <a:rPr lang="en-US" sz="5400" b="1">
                <a:solidFill>
                  <a:srgbClr val="FF0000"/>
                </a:solidFill>
                <a:latin typeface="Hyra Sans Display"/>
              </a:rPr>
              <a:t>NEJ TILL MARKNADSHYRA!</a:t>
            </a:r>
          </a:p>
        </p:txBody>
      </p:sp>
      <p:sp>
        <p:nvSpPr>
          <p:cNvPr id="4" name="textruta 3">
            <a:extLst>
              <a:ext uri="{FF2B5EF4-FFF2-40B4-BE49-F238E27FC236}">
                <a16:creationId xmlns:a16="http://schemas.microsoft.com/office/drawing/2014/main" id="{5A27AD06-F279-A922-E1A1-EFE331628623}"/>
              </a:ext>
            </a:extLst>
          </p:cNvPr>
          <p:cNvSpPr txBox="1"/>
          <p:nvPr/>
        </p:nvSpPr>
        <p:spPr>
          <a:xfrm>
            <a:off x="512064" y="3538728"/>
            <a:ext cx="1103680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3200" b="1">
                <a:solidFill>
                  <a:schemeClr val="bg1"/>
                </a:solidFill>
              </a:rPr>
              <a:t>Marknadshyra = fastighetsägaren bestämmer hyran själv, utan förhandling med hyresgästerna. </a:t>
            </a:r>
          </a:p>
          <a:p>
            <a:pPr algn="ctr"/>
            <a:endParaRPr lang="sv-SE" sz="3200" b="1">
              <a:solidFill>
                <a:schemeClr val="bg1"/>
              </a:solidFill>
            </a:endParaRPr>
          </a:p>
          <a:p>
            <a:pPr algn="ctr"/>
            <a:r>
              <a:rPr lang="sv-SE" sz="3200" b="1">
                <a:solidFill>
                  <a:schemeClr val="bg1"/>
                </a:solidFill>
              </a:rPr>
              <a:t>Priset sätts efter efterfrågan och bostadsbrist. </a:t>
            </a:r>
          </a:p>
          <a:p>
            <a:endParaRPr lang="sv-SE" sz="2800">
              <a:solidFill>
                <a:schemeClr val="bg1"/>
              </a:solidFill>
            </a:endParaRPr>
          </a:p>
          <a:p>
            <a:endParaRPr lang="sv-SE" sz="2800">
              <a:solidFill>
                <a:schemeClr val="bg1"/>
              </a:solidFill>
            </a:endParaRPr>
          </a:p>
          <a:p>
            <a:endParaRPr lang="sv-SE" sz="2800">
              <a:solidFill>
                <a:schemeClr val="bg1"/>
              </a:solidFill>
            </a:endParaRPr>
          </a:p>
          <a:p>
            <a:endParaRPr lang="sv-SE" sz="2800">
              <a:solidFill>
                <a:schemeClr val="bg1"/>
              </a:solidFill>
            </a:endParaRPr>
          </a:p>
          <a:p>
            <a:endParaRPr lang="sv-SE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7A66CFE6-8BBA-3BF4-CB0C-9EDA2FF1AF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4379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57"/>
    </mc:Choice>
    <mc:Fallback xmlns="">
      <p:transition spd="slow" advTm="22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objekt 3">
            <a:extLst>
              <a:ext uri="{FF2B5EF4-FFF2-40B4-BE49-F238E27FC236}">
                <a16:creationId xmlns:a16="http://schemas.microsoft.com/office/drawing/2014/main" id="{0803904E-8618-66AB-C414-3C8BB7420F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5730"/>
          <a:stretch>
            <a:fillRect/>
          </a:stretch>
        </p:blipFill>
        <p:spPr>
          <a:xfrm>
            <a:off x="20" y="10"/>
            <a:ext cx="12191979" cy="6857990"/>
          </a:xfrm>
          <a:custGeom>
            <a:avLst/>
            <a:gdLst>
              <a:gd name="connsiteX0" fmla="*/ 1557995 w 12191999"/>
              <a:gd name="connsiteY0" fmla="*/ 6440041 h 6858000"/>
              <a:gd name="connsiteX1" fmla="*/ 1575830 w 12191999"/>
              <a:gd name="connsiteY1" fmla="*/ 6454626 h 6858000"/>
              <a:gd name="connsiteX2" fmla="*/ 1540318 w 12191999"/>
              <a:gd name="connsiteY2" fmla="*/ 6454626 h 6858000"/>
              <a:gd name="connsiteX3" fmla="*/ 1557995 w 12191999"/>
              <a:gd name="connsiteY3" fmla="*/ 6440041 h 6858000"/>
              <a:gd name="connsiteX4" fmla="*/ 1491094 w 12191999"/>
              <a:gd name="connsiteY4" fmla="*/ 6440041 h 6858000"/>
              <a:gd name="connsiteX5" fmla="*/ 1510673 w 12191999"/>
              <a:gd name="connsiteY5" fmla="*/ 6460650 h 6858000"/>
              <a:gd name="connsiteX6" fmla="*/ 1491094 w 12191999"/>
              <a:gd name="connsiteY6" fmla="*/ 6479753 h 6858000"/>
              <a:gd name="connsiteX7" fmla="*/ 1471991 w 12191999"/>
              <a:gd name="connsiteY7" fmla="*/ 6460650 h 6858000"/>
              <a:gd name="connsiteX8" fmla="*/ 1491094 w 12191999"/>
              <a:gd name="connsiteY8" fmla="*/ 6440041 h 6858000"/>
              <a:gd name="connsiteX9" fmla="*/ 1277472 w 12191999"/>
              <a:gd name="connsiteY9" fmla="*/ 6440041 h 6858000"/>
              <a:gd name="connsiteX10" fmla="*/ 1295307 w 12191999"/>
              <a:gd name="connsiteY10" fmla="*/ 6454626 h 6858000"/>
              <a:gd name="connsiteX11" fmla="*/ 1259796 w 12191999"/>
              <a:gd name="connsiteY11" fmla="*/ 6454626 h 6858000"/>
              <a:gd name="connsiteX12" fmla="*/ 1277472 w 12191999"/>
              <a:gd name="connsiteY12" fmla="*/ 6440041 h 6858000"/>
              <a:gd name="connsiteX13" fmla="*/ 1176329 w 12191999"/>
              <a:gd name="connsiteY13" fmla="*/ 6440041 h 6858000"/>
              <a:gd name="connsiteX14" fmla="*/ 1196621 w 12191999"/>
              <a:gd name="connsiteY14" fmla="*/ 6460650 h 6858000"/>
              <a:gd name="connsiteX15" fmla="*/ 1176329 w 12191999"/>
              <a:gd name="connsiteY15" fmla="*/ 6481418 h 6858000"/>
              <a:gd name="connsiteX16" fmla="*/ 1156195 w 12191999"/>
              <a:gd name="connsiteY16" fmla="*/ 6460650 h 6858000"/>
              <a:gd name="connsiteX17" fmla="*/ 1176329 w 12191999"/>
              <a:gd name="connsiteY17" fmla="*/ 6440041 h 6858000"/>
              <a:gd name="connsiteX18" fmla="*/ 974676 w 12191999"/>
              <a:gd name="connsiteY18" fmla="*/ 6440041 h 6858000"/>
              <a:gd name="connsiteX19" fmla="*/ 994968 w 12191999"/>
              <a:gd name="connsiteY19" fmla="*/ 6460650 h 6858000"/>
              <a:gd name="connsiteX20" fmla="*/ 974676 w 12191999"/>
              <a:gd name="connsiteY20" fmla="*/ 6481418 h 6858000"/>
              <a:gd name="connsiteX21" fmla="*/ 954384 w 12191999"/>
              <a:gd name="connsiteY21" fmla="*/ 6460650 h 6858000"/>
              <a:gd name="connsiteX22" fmla="*/ 974676 w 12191999"/>
              <a:gd name="connsiteY22" fmla="*/ 6440041 h 6858000"/>
              <a:gd name="connsiteX23" fmla="*/ 905715 w 12191999"/>
              <a:gd name="connsiteY23" fmla="*/ 6440041 h 6858000"/>
              <a:gd name="connsiteX24" fmla="*/ 925293 w 12191999"/>
              <a:gd name="connsiteY24" fmla="*/ 6460650 h 6858000"/>
              <a:gd name="connsiteX25" fmla="*/ 905715 w 12191999"/>
              <a:gd name="connsiteY25" fmla="*/ 6479753 h 6858000"/>
              <a:gd name="connsiteX26" fmla="*/ 886612 w 12191999"/>
              <a:gd name="connsiteY26" fmla="*/ 6460650 h 6858000"/>
              <a:gd name="connsiteX27" fmla="*/ 905715 w 12191999"/>
              <a:gd name="connsiteY27" fmla="*/ 6440041 h 6858000"/>
              <a:gd name="connsiteX28" fmla="*/ 788401 w 12191999"/>
              <a:gd name="connsiteY28" fmla="*/ 6440041 h 6858000"/>
              <a:gd name="connsiteX29" fmla="*/ 806236 w 12191999"/>
              <a:gd name="connsiteY29" fmla="*/ 6454626 h 6858000"/>
              <a:gd name="connsiteX30" fmla="*/ 770725 w 12191999"/>
              <a:gd name="connsiteY30" fmla="*/ 6454626 h 6858000"/>
              <a:gd name="connsiteX31" fmla="*/ 788401 w 12191999"/>
              <a:gd name="connsiteY31" fmla="*/ 6440041 h 6858000"/>
              <a:gd name="connsiteX32" fmla="*/ 1378933 w 12191999"/>
              <a:gd name="connsiteY32" fmla="*/ 6431559 h 6858000"/>
              <a:gd name="connsiteX33" fmla="*/ 1378933 w 12191999"/>
              <a:gd name="connsiteY33" fmla="*/ 6489899 h 6858000"/>
              <a:gd name="connsiteX34" fmla="*/ 1389554 w 12191999"/>
              <a:gd name="connsiteY34" fmla="*/ 6489899 h 6858000"/>
              <a:gd name="connsiteX35" fmla="*/ 1389554 w 12191999"/>
              <a:gd name="connsiteY35" fmla="*/ 6431559 h 6858000"/>
              <a:gd name="connsiteX36" fmla="*/ 662368 w 12191999"/>
              <a:gd name="connsiteY36" fmla="*/ 6431559 h 6858000"/>
              <a:gd name="connsiteX37" fmla="*/ 662368 w 12191999"/>
              <a:gd name="connsiteY37" fmla="*/ 6465168 h 6858000"/>
              <a:gd name="connsiteX38" fmla="*/ 689001 w 12191999"/>
              <a:gd name="connsiteY38" fmla="*/ 6491485 h 6858000"/>
              <a:gd name="connsiteX39" fmla="*/ 705489 w 12191999"/>
              <a:gd name="connsiteY39" fmla="*/ 6485460 h 6858000"/>
              <a:gd name="connsiteX40" fmla="*/ 705489 w 12191999"/>
              <a:gd name="connsiteY40" fmla="*/ 6487997 h 6858000"/>
              <a:gd name="connsiteX41" fmla="*/ 686465 w 12191999"/>
              <a:gd name="connsiteY41" fmla="*/ 6506862 h 6858000"/>
              <a:gd name="connsiteX42" fmla="*/ 669106 w 12191999"/>
              <a:gd name="connsiteY42" fmla="*/ 6498302 h 6858000"/>
              <a:gd name="connsiteX43" fmla="*/ 660783 w 12191999"/>
              <a:gd name="connsiteY43" fmla="*/ 6504643 h 6858000"/>
              <a:gd name="connsiteX44" fmla="*/ 686861 w 12191999"/>
              <a:gd name="connsiteY44" fmla="*/ 6516929 h 6858000"/>
              <a:gd name="connsiteX45" fmla="*/ 716190 w 12191999"/>
              <a:gd name="connsiteY45" fmla="*/ 6486808 h 6858000"/>
              <a:gd name="connsiteX46" fmla="*/ 716190 w 12191999"/>
              <a:gd name="connsiteY46" fmla="*/ 6431559 h 6858000"/>
              <a:gd name="connsiteX47" fmla="*/ 705489 w 12191999"/>
              <a:gd name="connsiteY47" fmla="*/ 6431559 h 6858000"/>
              <a:gd name="connsiteX48" fmla="*/ 705489 w 12191999"/>
              <a:gd name="connsiteY48" fmla="*/ 6464930 h 6858000"/>
              <a:gd name="connsiteX49" fmla="*/ 689001 w 12191999"/>
              <a:gd name="connsiteY49" fmla="*/ 6481418 h 6858000"/>
              <a:gd name="connsiteX50" fmla="*/ 673148 w 12191999"/>
              <a:gd name="connsiteY50" fmla="*/ 6464296 h 6858000"/>
              <a:gd name="connsiteX51" fmla="*/ 673148 w 12191999"/>
              <a:gd name="connsiteY51" fmla="*/ 6431559 h 6858000"/>
              <a:gd name="connsiteX52" fmla="*/ 1040784 w 12191999"/>
              <a:gd name="connsiteY52" fmla="*/ 6430053 h 6858000"/>
              <a:gd name="connsiteX53" fmla="*/ 1019541 w 12191999"/>
              <a:gd name="connsiteY53" fmla="*/ 6448126 h 6858000"/>
              <a:gd name="connsiteX54" fmla="*/ 1033492 w 12191999"/>
              <a:gd name="connsiteY54" fmla="*/ 6463900 h 6858000"/>
              <a:gd name="connsiteX55" fmla="*/ 1044827 w 12191999"/>
              <a:gd name="connsiteY55" fmla="*/ 6466833 h 6858000"/>
              <a:gd name="connsiteX56" fmla="*/ 1054180 w 12191999"/>
              <a:gd name="connsiteY56" fmla="*/ 6473808 h 6858000"/>
              <a:gd name="connsiteX57" fmla="*/ 1041894 w 12191999"/>
              <a:gd name="connsiteY57" fmla="*/ 6481814 h 6858000"/>
              <a:gd name="connsiteX58" fmla="*/ 1026358 w 12191999"/>
              <a:gd name="connsiteY58" fmla="*/ 6475077 h 6858000"/>
              <a:gd name="connsiteX59" fmla="*/ 1017955 w 12191999"/>
              <a:gd name="connsiteY59" fmla="*/ 6480704 h 6858000"/>
              <a:gd name="connsiteX60" fmla="*/ 1042052 w 12191999"/>
              <a:gd name="connsiteY60" fmla="*/ 6491485 h 6858000"/>
              <a:gd name="connsiteX61" fmla="*/ 1064802 w 12191999"/>
              <a:gd name="connsiteY61" fmla="*/ 6473412 h 6858000"/>
              <a:gd name="connsiteX62" fmla="*/ 1049028 w 12191999"/>
              <a:gd name="connsiteY62" fmla="*/ 6456845 h 6858000"/>
              <a:gd name="connsiteX63" fmla="*/ 1036504 w 12191999"/>
              <a:gd name="connsiteY63" fmla="*/ 6453516 h 6858000"/>
              <a:gd name="connsiteX64" fmla="*/ 1030004 w 12191999"/>
              <a:gd name="connsiteY64" fmla="*/ 6447175 h 6858000"/>
              <a:gd name="connsiteX65" fmla="*/ 1040705 w 12191999"/>
              <a:gd name="connsiteY65" fmla="*/ 6439882 h 6858000"/>
              <a:gd name="connsiteX66" fmla="*/ 1054814 w 12191999"/>
              <a:gd name="connsiteY66" fmla="*/ 6446620 h 6858000"/>
              <a:gd name="connsiteX67" fmla="*/ 1063137 w 12191999"/>
              <a:gd name="connsiteY67" fmla="*/ 6440913 h 6858000"/>
              <a:gd name="connsiteX68" fmla="*/ 1040784 w 12191999"/>
              <a:gd name="connsiteY68" fmla="*/ 6430053 h 6858000"/>
              <a:gd name="connsiteX69" fmla="*/ 845869 w 12191999"/>
              <a:gd name="connsiteY69" fmla="*/ 6430053 h 6858000"/>
              <a:gd name="connsiteX70" fmla="*/ 824626 w 12191999"/>
              <a:gd name="connsiteY70" fmla="*/ 6448126 h 6858000"/>
              <a:gd name="connsiteX71" fmla="*/ 838576 w 12191999"/>
              <a:gd name="connsiteY71" fmla="*/ 6463900 h 6858000"/>
              <a:gd name="connsiteX72" fmla="*/ 849911 w 12191999"/>
              <a:gd name="connsiteY72" fmla="*/ 6466833 h 6858000"/>
              <a:gd name="connsiteX73" fmla="*/ 859265 w 12191999"/>
              <a:gd name="connsiteY73" fmla="*/ 6473808 h 6858000"/>
              <a:gd name="connsiteX74" fmla="*/ 846979 w 12191999"/>
              <a:gd name="connsiteY74" fmla="*/ 6481814 h 6858000"/>
              <a:gd name="connsiteX75" fmla="*/ 831443 w 12191999"/>
              <a:gd name="connsiteY75" fmla="*/ 6475077 h 6858000"/>
              <a:gd name="connsiteX76" fmla="*/ 823040 w 12191999"/>
              <a:gd name="connsiteY76" fmla="*/ 6480704 h 6858000"/>
              <a:gd name="connsiteX77" fmla="*/ 847137 w 12191999"/>
              <a:gd name="connsiteY77" fmla="*/ 6491485 h 6858000"/>
              <a:gd name="connsiteX78" fmla="*/ 869887 w 12191999"/>
              <a:gd name="connsiteY78" fmla="*/ 6473412 h 6858000"/>
              <a:gd name="connsiteX79" fmla="*/ 854113 w 12191999"/>
              <a:gd name="connsiteY79" fmla="*/ 6456845 h 6858000"/>
              <a:gd name="connsiteX80" fmla="*/ 841589 w 12191999"/>
              <a:gd name="connsiteY80" fmla="*/ 6453516 h 6858000"/>
              <a:gd name="connsiteX81" fmla="*/ 835089 w 12191999"/>
              <a:gd name="connsiteY81" fmla="*/ 6447175 h 6858000"/>
              <a:gd name="connsiteX82" fmla="*/ 845790 w 12191999"/>
              <a:gd name="connsiteY82" fmla="*/ 6439882 h 6858000"/>
              <a:gd name="connsiteX83" fmla="*/ 859899 w 12191999"/>
              <a:gd name="connsiteY83" fmla="*/ 6446620 h 6858000"/>
              <a:gd name="connsiteX84" fmla="*/ 868222 w 12191999"/>
              <a:gd name="connsiteY84" fmla="*/ 6440913 h 6858000"/>
              <a:gd name="connsiteX85" fmla="*/ 845869 w 12191999"/>
              <a:gd name="connsiteY85" fmla="*/ 6430053 h 6858000"/>
              <a:gd name="connsiteX86" fmla="*/ 1490936 w 12191999"/>
              <a:gd name="connsiteY86" fmla="*/ 6429974 h 6858000"/>
              <a:gd name="connsiteX87" fmla="*/ 1461290 w 12191999"/>
              <a:gd name="connsiteY87" fmla="*/ 6460412 h 6858000"/>
              <a:gd name="connsiteX88" fmla="*/ 1490936 w 12191999"/>
              <a:gd name="connsiteY88" fmla="*/ 6489899 h 6858000"/>
              <a:gd name="connsiteX89" fmla="*/ 1510673 w 12191999"/>
              <a:gd name="connsiteY89" fmla="*/ 6482607 h 6858000"/>
              <a:gd name="connsiteX90" fmla="*/ 1510673 w 12191999"/>
              <a:gd name="connsiteY90" fmla="*/ 6487918 h 6858000"/>
              <a:gd name="connsiteX91" fmla="*/ 1491411 w 12191999"/>
              <a:gd name="connsiteY91" fmla="*/ 6507021 h 6858000"/>
              <a:gd name="connsiteX92" fmla="*/ 1474131 w 12191999"/>
              <a:gd name="connsiteY92" fmla="*/ 6498302 h 6858000"/>
              <a:gd name="connsiteX93" fmla="*/ 1465650 w 12191999"/>
              <a:gd name="connsiteY93" fmla="*/ 6504643 h 6858000"/>
              <a:gd name="connsiteX94" fmla="*/ 1491887 w 12191999"/>
              <a:gd name="connsiteY94" fmla="*/ 6516929 h 6858000"/>
              <a:gd name="connsiteX95" fmla="*/ 1521215 w 12191999"/>
              <a:gd name="connsiteY95" fmla="*/ 6486808 h 6858000"/>
              <a:gd name="connsiteX96" fmla="*/ 1521215 w 12191999"/>
              <a:gd name="connsiteY96" fmla="*/ 6429974 h 6858000"/>
              <a:gd name="connsiteX97" fmla="*/ 1510673 w 12191999"/>
              <a:gd name="connsiteY97" fmla="*/ 6429974 h 6858000"/>
              <a:gd name="connsiteX98" fmla="*/ 1510673 w 12191999"/>
              <a:gd name="connsiteY98" fmla="*/ 6437187 h 6858000"/>
              <a:gd name="connsiteX99" fmla="*/ 1490936 w 12191999"/>
              <a:gd name="connsiteY99" fmla="*/ 6429974 h 6858000"/>
              <a:gd name="connsiteX100" fmla="*/ 1215407 w 12191999"/>
              <a:gd name="connsiteY100" fmla="*/ 6429974 h 6858000"/>
              <a:gd name="connsiteX101" fmla="*/ 1215407 w 12191999"/>
              <a:gd name="connsiteY101" fmla="*/ 6489899 h 6858000"/>
              <a:gd name="connsiteX102" fmla="*/ 1226108 w 12191999"/>
              <a:gd name="connsiteY102" fmla="*/ 6489899 h 6858000"/>
              <a:gd name="connsiteX103" fmla="*/ 1226108 w 12191999"/>
              <a:gd name="connsiteY103" fmla="*/ 6457559 h 6858000"/>
              <a:gd name="connsiteX104" fmla="*/ 1242120 w 12191999"/>
              <a:gd name="connsiteY104" fmla="*/ 6441071 h 6858000"/>
              <a:gd name="connsiteX105" fmla="*/ 1247351 w 12191999"/>
              <a:gd name="connsiteY105" fmla="*/ 6441626 h 6858000"/>
              <a:gd name="connsiteX106" fmla="*/ 1247351 w 12191999"/>
              <a:gd name="connsiteY106" fmla="*/ 6430450 h 6858000"/>
              <a:gd name="connsiteX107" fmla="*/ 1241882 w 12191999"/>
              <a:gd name="connsiteY107" fmla="*/ 6429974 h 6858000"/>
              <a:gd name="connsiteX108" fmla="*/ 1226108 w 12191999"/>
              <a:gd name="connsiteY108" fmla="*/ 6437029 h 6858000"/>
              <a:gd name="connsiteX109" fmla="*/ 1226108 w 12191999"/>
              <a:gd name="connsiteY109" fmla="*/ 6429974 h 6858000"/>
              <a:gd name="connsiteX110" fmla="*/ 1176329 w 12191999"/>
              <a:gd name="connsiteY110" fmla="*/ 6429974 h 6858000"/>
              <a:gd name="connsiteX111" fmla="*/ 1145494 w 12191999"/>
              <a:gd name="connsiteY111" fmla="*/ 6460809 h 6858000"/>
              <a:gd name="connsiteX112" fmla="*/ 1176329 w 12191999"/>
              <a:gd name="connsiteY112" fmla="*/ 6491564 h 6858000"/>
              <a:gd name="connsiteX113" fmla="*/ 1207322 w 12191999"/>
              <a:gd name="connsiteY113" fmla="*/ 6460809 h 6858000"/>
              <a:gd name="connsiteX114" fmla="*/ 1176329 w 12191999"/>
              <a:gd name="connsiteY114" fmla="*/ 6429974 h 6858000"/>
              <a:gd name="connsiteX115" fmla="*/ 905556 w 12191999"/>
              <a:gd name="connsiteY115" fmla="*/ 6429974 h 6858000"/>
              <a:gd name="connsiteX116" fmla="*/ 875911 w 12191999"/>
              <a:gd name="connsiteY116" fmla="*/ 6460412 h 6858000"/>
              <a:gd name="connsiteX117" fmla="*/ 905556 w 12191999"/>
              <a:gd name="connsiteY117" fmla="*/ 6489899 h 6858000"/>
              <a:gd name="connsiteX118" fmla="*/ 925293 w 12191999"/>
              <a:gd name="connsiteY118" fmla="*/ 6482607 h 6858000"/>
              <a:gd name="connsiteX119" fmla="*/ 925293 w 12191999"/>
              <a:gd name="connsiteY119" fmla="*/ 6487918 h 6858000"/>
              <a:gd name="connsiteX120" fmla="*/ 906032 w 12191999"/>
              <a:gd name="connsiteY120" fmla="*/ 6507021 h 6858000"/>
              <a:gd name="connsiteX121" fmla="*/ 888752 w 12191999"/>
              <a:gd name="connsiteY121" fmla="*/ 6498302 h 6858000"/>
              <a:gd name="connsiteX122" fmla="*/ 880270 w 12191999"/>
              <a:gd name="connsiteY122" fmla="*/ 6504643 h 6858000"/>
              <a:gd name="connsiteX123" fmla="*/ 906507 w 12191999"/>
              <a:gd name="connsiteY123" fmla="*/ 6516929 h 6858000"/>
              <a:gd name="connsiteX124" fmla="*/ 935836 w 12191999"/>
              <a:gd name="connsiteY124" fmla="*/ 6486808 h 6858000"/>
              <a:gd name="connsiteX125" fmla="*/ 935836 w 12191999"/>
              <a:gd name="connsiteY125" fmla="*/ 6429974 h 6858000"/>
              <a:gd name="connsiteX126" fmla="*/ 925293 w 12191999"/>
              <a:gd name="connsiteY126" fmla="*/ 6429974 h 6858000"/>
              <a:gd name="connsiteX127" fmla="*/ 925293 w 12191999"/>
              <a:gd name="connsiteY127" fmla="*/ 6437187 h 6858000"/>
              <a:gd name="connsiteX128" fmla="*/ 905556 w 12191999"/>
              <a:gd name="connsiteY128" fmla="*/ 6429974 h 6858000"/>
              <a:gd name="connsiteX129" fmla="*/ 725860 w 12191999"/>
              <a:gd name="connsiteY129" fmla="*/ 6429974 h 6858000"/>
              <a:gd name="connsiteX130" fmla="*/ 725860 w 12191999"/>
              <a:gd name="connsiteY130" fmla="*/ 6489899 h 6858000"/>
              <a:gd name="connsiteX131" fmla="*/ 736561 w 12191999"/>
              <a:gd name="connsiteY131" fmla="*/ 6489899 h 6858000"/>
              <a:gd name="connsiteX132" fmla="*/ 736561 w 12191999"/>
              <a:gd name="connsiteY132" fmla="*/ 6457559 h 6858000"/>
              <a:gd name="connsiteX133" fmla="*/ 752573 w 12191999"/>
              <a:gd name="connsiteY133" fmla="*/ 6441071 h 6858000"/>
              <a:gd name="connsiteX134" fmla="*/ 757804 w 12191999"/>
              <a:gd name="connsiteY134" fmla="*/ 6441626 h 6858000"/>
              <a:gd name="connsiteX135" fmla="*/ 757804 w 12191999"/>
              <a:gd name="connsiteY135" fmla="*/ 6430450 h 6858000"/>
              <a:gd name="connsiteX136" fmla="*/ 752335 w 12191999"/>
              <a:gd name="connsiteY136" fmla="*/ 6429974 h 6858000"/>
              <a:gd name="connsiteX137" fmla="*/ 736561 w 12191999"/>
              <a:gd name="connsiteY137" fmla="*/ 6437029 h 6858000"/>
              <a:gd name="connsiteX138" fmla="*/ 736561 w 12191999"/>
              <a:gd name="connsiteY138" fmla="*/ 6429974 h 6858000"/>
              <a:gd name="connsiteX139" fmla="*/ 1595091 w 12191999"/>
              <a:gd name="connsiteY139" fmla="*/ 6429895 h 6858000"/>
              <a:gd name="connsiteX140" fmla="*/ 1595091 w 12191999"/>
              <a:gd name="connsiteY140" fmla="*/ 6489899 h 6858000"/>
              <a:gd name="connsiteX141" fmla="*/ 1605792 w 12191999"/>
              <a:gd name="connsiteY141" fmla="*/ 6489899 h 6858000"/>
              <a:gd name="connsiteX142" fmla="*/ 1605792 w 12191999"/>
              <a:gd name="connsiteY142" fmla="*/ 6456845 h 6858000"/>
              <a:gd name="connsiteX143" fmla="*/ 1622279 w 12191999"/>
              <a:gd name="connsiteY143" fmla="*/ 6440279 h 6858000"/>
              <a:gd name="connsiteX144" fmla="*/ 1638370 w 12191999"/>
              <a:gd name="connsiteY144" fmla="*/ 6457559 h 6858000"/>
              <a:gd name="connsiteX145" fmla="*/ 1638370 w 12191999"/>
              <a:gd name="connsiteY145" fmla="*/ 6489899 h 6858000"/>
              <a:gd name="connsiteX146" fmla="*/ 1648913 w 12191999"/>
              <a:gd name="connsiteY146" fmla="*/ 6489899 h 6858000"/>
              <a:gd name="connsiteX147" fmla="*/ 1648913 w 12191999"/>
              <a:gd name="connsiteY147" fmla="*/ 6456132 h 6858000"/>
              <a:gd name="connsiteX148" fmla="*/ 1622359 w 12191999"/>
              <a:gd name="connsiteY148" fmla="*/ 6429895 h 6858000"/>
              <a:gd name="connsiteX149" fmla="*/ 1605792 w 12191999"/>
              <a:gd name="connsiteY149" fmla="*/ 6435919 h 6858000"/>
              <a:gd name="connsiteX150" fmla="*/ 1605792 w 12191999"/>
              <a:gd name="connsiteY150" fmla="*/ 6429895 h 6858000"/>
              <a:gd name="connsiteX151" fmla="*/ 1557995 w 12191999"/>
              <a:gd name="connsiteY151" fmla="*/ 6429895 h 6858000"/>
              <a:gd name="connsiteX152" fmla="*/ 1528904 w 12191999"/>
              <a:gd name="connsiteY152" fmla="*/ 6460967 h 6858000"/>
              <a:gd name="connsiteX153" fmla="*/ 1559897 w 12191999"/>
              <a:gd name="connsiteY153" fmla="*/ 6491485 h 6858000"/>
              <a:gd name="connsiteX154" fmla="*/ 1584390 w 12191999"/>
              <a:gd name="connsiteY154" fmla="*/ 6480150 h 6858000"/>
              <a:gd name="connsiteX155" fmla="*/ 1576384 w 12191999"/>
              <a:gd name="connsiteY155" fmla="*/ 6473808 h 6858000"/>
              <a:gd name="connsiteX156" fmla="*/ 1559263 w 12191999"/>
              <a:gd name="connsiteY156" fmla="*/ 6481497 h 6858000"/>
              <a:gd name="connsiteX157" fmla="*/ 1539922 w 12191999"/>
              <a:gd name="connsiteY157" fmla="*/ 6464455 h 6858000"/>
              <a:gd name="connsiteX158" fmla="*/ 1587085 w 12191999"/>
              <a:gd name="connsiteY158" fmla="*/ 6464455 h 6858000"/>
              <a:gd name="connsiteX159" fmla="*/ 1587244 w 12191999"/>
              <a:gd name="connsiteY159" fmla="*/ 6460412 h 6858000"/>
              <a:gd name="connsiteX160" fmla="*/ 1557995 w 12191999"/>
              <a:gd name="connsiteY160" fmla="*/ 6429895 h 6858000"/>
              <a:gd name="connsiteX161" fmla="*/ 1399780 w 12191999"/>
              <a:gd name="connsiteY161" fmla="*/ 6429895 h 6858000"/>
              <a:gd name="connsiteX162" fmla="*/ 1399780 w 12191999"/>
              <a:gd name="connsiteY162" fmla="*/ 6489899 h 6858000"/>
              <a:gd name="connsiteX163" fmla="*/ 1410481 w 12191999"/>
              <a:gd name="connsiteY163" fmla="*/ 6489899 h 6858000"/>
              <a:gd name="connsiteX164" fmla="*/ 1410481 w 12191999"/>
              <a:gd name="connsiteY164" fmla="*/ 6456845 h 6858000"/>
              <a:gd name="connsiteX165" fmla="*/ 1426968 w 12191999"/>
              <a:gd name="connsiteY165" fmla="*/ 6440279 h 6858000"/>
              <a:gd name="connsiteX166" fmla="*/ 1443059 w 12191999"/>
              <a:gd name="connsiteY166" fmla="*/ 6457559 h 6858000"/>
              <a:gd name="connsiteX167" fmla="*/ 1443059 w 12191999"/>
              <a:gd name="connsiteY167" fmla="*/ 6489899 h 6858000"/>
              <a:gd name="connsiteX168" fmla="*/ 1453601 w 12191999"/>
              <a:gd name="connsiteY168" fmla="*/ 6489899 h 6858000"/>
              <a:gd name="connsiteX169" fmla="*/ 1453601 w 12191999"/>
              <a:gd name="connsiteY169" fmla="*/ 6456132 h 6858000"/>
              <a:gd name="connsiteX170" fmla="*/ 1427047 w 12191999"/>
              <a:gd name="connsiteY170" fmla="*/ 6429895 h 6858000"/>
              <a:gd name="connsiteX171" fmla="*/ 1410481 w 12191999"/>
              <a:gd name="connsiteY171" fmla="*/ 6435919 h 6858000"/>
              <a:gd name="connsiteX172" fmla="*/ 1410481 w 12191999"/>
              <a:gd name="connsiteY172" fmla="*/ 6429895 h 6858000"/>
              <a:gd name="connsiteX173" fmla="*/ 1314569 w 12191999"/>
              <a:gd name="connsiteY173" fmla="*/ 6429895 h 6858000"/>
              <a:gd name="connsiteX174" fmla="*/ 1314569 w 12191999"/>
              <a:gd name="connsiteY174" fmla="*/ 6489899 h 6858000"/>
              <a:gd name="connsiteX175" fmla="*/ 1325270 w 12191999"/>
              <a:gd name="connsiteY175" fmla="*/ 6489899 h 6858000"/>
              <a:gd name="connsiteX176" fmla="*/ 1325270 w 12191999"/>
              <a:gd name="connsiteY176" fmla="*/ 6456845 h 6858000"/>
              <a:gd name="connsiteX177" fmla="*/ 1341757 w 12191999"/>
              <a:gd name="connsiteY177" fmla="*/ 6440279 h 6858000"/>
              <a:gd name="connsiteX178" fmla="*/ 1357848 w 12191999"/>
              <a:gd name="connsiteY178" fmla="*/ 6457559 h 6858000"/>
              <a:gd name="connsiteX179" fmla="*/ 1357848 w 12191999"/>
              <a:gd name="connsiteY179" fmla="*/ 6489899 h 6858000"/>
              <a:gd name="connsiteX180" fmla="*/ 1368390 w 12191999"/>
              <a:gd name="connsiteY180" fmla="*/ 6489899 h 6858000"/>
              <a:gd name="connsiteX181" fmla="*/ 1368390 w 12191999"/>
              <a:gd name="connsiteY181" fmla="*/ 6456132 h 6858000"/>
              <a:gd name="connsiteX182" fmla="*/ 1341836 w 12191999"/>
              <a:gd name="connsiteY182" fmla="*/ 6429895 h 6858000"/>
              <a:gd name="connsiteX183" fmla="*/ 1325270 w 12191999"/>
              <a:gd name="connsiteY183" fmla="*/ 6435919 h 6858000"/>
              <a:gd name="connsiteX184" fmla="*/ 1325270 w 12191999"/>
              <a:gd name="connsiteY184" fmla="*/ 6429895 h 6858000"/>
              <a:gd name="connsiteX185" fmla="*/ 1277393 w 12191999"/>
              <a:gd name="connsiteY185" fmla="*/ 6429895 h 6858000"/>
              <a:gd name="connsiteX186" fmla="*/ 1248302 w 12191999"/>
              <a:gd name="connsiteY186" fmla="*/ 6460967 h 6858000"/>
              <a:gd name="connsiteX187" fmla="*/ 1279295 w 12191999"/>
              <a:gd name="connsiteY187" fmla="*/ 6491485 h 6858000"/>
              <a:gd name="connsiteX188" fmla="*/ 1303789 w 12191999"/>
              <a:gd name="connsiteY188" fmla="*/ 6480150 h 6858000"/>
              <a:gd name="connsiteX189" fmla="*/ 1295783 w 12191999"/>
              <a:gd name="connsiteY189" fmla="*/ 6473808 h 6858000"/>
              <a:gd name="connsiteX190" fmla="*/ 1278661 w 12191999"/>
              <a:gd name="connsiteY190" fmla="*/ 6481497 h 6858000"/>
              <a:gd name="connsiteX191" fmla="*/ 1259320 w 12191999"/>
              <a:gd name="connsiteY191" fmla="*/ 6464455 h 6858000"/>
              <a:gd name="connsiteX192" fmla="*/ 1306484 w 12191999"/>
              <a:gd name="connsiteY192" fmla="*/ 6464455 h 6858000"/>
              <a:gd name="connsiteX193" fmla="*/ 1306642 w 12191999"/>
              <a:gd name="connsiteY193" fmla="*/ 6460412 h 6858000"/>
              <a:gd name="connsiteX194" fmla="*/ 1277393 w 12191999"/>
              <a:gd name="connsiteY194" fmla="*/ 6429895 h 6858000"/>
              <a:gd name="connsiteX195" fmla="*/ 974201 w 12191999"/>
              <a:gd name="connsiteY195" fmla="*/ 6429895 h 6858000"/>
              <a:gd name="connsiteX196" fmla="*/ 943762 w 12191999"/>
              <a:gd name="connsiteY196" fmla="*/ 6460809 h 6858000"/>
              <a:gd name="connsiteX197" fmla="*/ 974755 w 12191999"/>
              <a:gd name="connsiteY197" fmla="*/ 6491564 h 6858000"/>
              <a:gd name="connsiteX198" fmla="*/ 996554 w 12191999"/>
              <a:gd name="connsiteY198" fmla="*/ 6482765 h 6858000"/>
              <a:gd name="connsiteX199" fmla="*/ 1013596 w 12191999"/>
              <a:gd name="connsiteY199" fmla="*/ 6491088 h 6858000"/>
              <a:gd name="connsiteX200" fmla="*/ 1013596 w 12191999"/>
              <a:gd name="connsiteY200" fmla="*/ 6480784 h 6858000"/>
              <a:gd name="connsiteX201" fmla="*/ 1005748 w 12191999"/>
              <a:gd name="connsiteY201" fmla="*/ 6474046 h 6858000"/>
              <a:gd name="connsiteX202" fmla="*/ 1005748 w 12191999"/>
              <a:gd name="connsiteY202" fmla="*/ 6429974 h 6858000"/>
              <a:gd name="connsiteX203" fmla="*/ 994968 w 12191999"/>
              <a:gd name="connsiteY203" fmla="*/ 6429974 h 6858000"/>
              <a:gd name="connsiteX204" fmla="*/ 994968 w 12191999"/>
              <a:gd name="connsiteY204" fmla="*/ 6437584 h 6858000"/>
              <a:gd name="connsiteX205" fmla="*/ 974201 w 12191999"/>
              <a:gd name="connsiteY205" fmla="*/ 6429895 h 6858000"/>
              <a:gd name="connsiteX206" fmla="*/ 788322 w 12191999"/>
              <a:gd name="connsiteY206" fmla="*/ 6429895 h 6858000"/>
              <a:gd name="connsiteX207" fmla="*/ 759231 w 12191999"/>
              <a:gd name="connsiteY207" fmla="*/ 6460967 h 6858000"/>
              <a:gd name="connsiteX208" fmla="*/ 790224 w 12191999"/>
              <a:gd name="connsiteY208" fmla="*/ 6491485 h 6858000"/>
              <a:gd name="connsiteX209" fmla="*/ 814717 w 12191999"/>
              <a:gd name="connsiteY209" fmla="*/ 6480150 h 6858000"/>
              <a:gd name="connsiteX210" fmla="*/ 806712 w 12191999"/>
              <a:gd name="connsiteY210" fmla="*/ 6473808 h 6858000"/>
              <a:gd name="connsiteX211" fmla="*/ 789590 w 12191999"/>
              <a:gd name="connsiteY211" fmla="*/ 6481497 h 6858000"/>
              <a:gd name="connsiteX212" fmla="*/ 770249 w 12191999"/>
              <a:gd name="connsiteY212" fmla="*/ 6464455 h 6858000"/>
              <a:gd name="connsiteX213" fmla="*/ 817412 w 12191999"/>
              <a:gd name="connsiteY213" fmla="*/ 6464455 h 6858000"/>
              <a:gd name="connsiteX214" fmla="*/ 817571 w 12191999"/>
              <a:gd name="connsiteY214" fmla="*/ 6460412 h 6858000"/>
              <a:gd name="connsiteX215" fmla="*/ 788322 w 12191999"/>
              <a:gd name="connsiteY215" fmla="*/ 6429895 h 6858000"/>
              <a:gd name="connsiteX216" fmla="*/ 1188536 w 12191999"/>
              <a:gd name="connsiteY216" fmla="*/ 6409286 h 6858000"/>
              <a:gd name="connsiteX217" fmla="*/ 1181481 w 12191999"/>
              <a:gd name="connsiteY217" fmla="*/ 6416261 h 6858000"/>
              <a:gd name="connsiteX218" fmla="*/ 1188536 w 12191999"/>
              <a:gd name="connsiteY218" fmla="*/ 6423316 h 6858000"/>
              <a:gd name="connsiteX219" fmla="*/ 1195511 w 12191999"/>
              <a:gd name="connsiteY219" fmla="*/ 6416261 h 6858000"/>
              <a:gd name="connsiteX220" fmla="*/ 1188536 w 12191999"/>
              <a:gd name="connsiteY220" fmla="*/ 6409286 h 6858000"/>
              <a:gd name="connsiteX221" fmla="*/ 1164360 w 12191999"/>
              <a:gd name="connsiteY221" fmla="*/ 6409286 h 6858000"/>
              <a:gd name="connsiteX222" fmla="*/ 1157384 w 12191999"/>
              <a:gd name="connsiteY222" fmla="*/ 6416261 h 6858000"/>
              <a:gd name="connsiteX223" fmla="*/ 1164360 w 12191999"/>
              <a:gd name="connsiteY223" fmla="*/ 6423316 h 6858000"/>
              <a:gd name="connsiteX224" fmla="*/ 1171177 w 12191999"/>
              <a:gd name="connsiteY224" fmla="*/ 6416261 h 6858000"/>
              <a:gd name="connsiteX225" fmla="*/ 1164360 w 12191999"/>
              <a:gd name="connsiteY225" fmla="*/ 6409286 h 6858000"/>
              <a:gd name="connsiteX226" fmla="*/ 986962 w 12191999"/>
              <a:gd name="connsiteY226" fmla="*/ 6409286 h 6858000"/>
              <a:gd name="connsiteX227" fmla="*/ 979987 w 12191999"/>
              <a:gd name="connsiteY227" fmla="*/ 6416261 h 6858000"/>
              <a:gd name="connsiteX228" fmla="*/ 986962 w 12191999"/>
              <a:gd name="connsiteY228" fmla="*/ 6423316 h 6858000"/>
              <a:gd name="connsiteX229" fmla="*/ 994017 w 12191999"/>
              <a:gd name="connsiteY229" fmla="*/ 6416261 h 6858000"/>
              <a:gd name="connsiteX230" fmla="*/ 986962 w 12191999"/>
              <a:gd name="connsiteY230" fmla="*/ 6409286 h 6858000"/>
              <a:gd name="connsiteX231" fmla="*/ 962707 w 12191999"/>
              <a:gd name="connsiteY231" fmla="*/ 6409286 h 6858000"/>
              <a:gd name="connsiteX232" fmla="*/ 955652 w 12191999"/>
              <a:gd name="connsiteY232" fmla="*/ 6416261 h 6858000"/>
              <a:gd name="connsiteX233" fmla="*/ 962707 w 12191999"/>
              <a:gd name="connsiteY233" fmla="*/ 6423316 h 6858000"/>
              <a:gd name="connsiteX234" fmla="*/ 969682 w 12191999"/>
              <a:gd name="connsiteY234" fmla="*/ 6416261 h 6858000"/>
              <a:gd name="connsiteX235" fmla="*/ 962707 w 12191999"/>
              <a:gd name="connsiteY235" fmla="*/ 6409286 h 6858000"/>
              <a:gd name="connsiteX236" fmla="*/ 1384323 w 12191999"/>
              <a:gd name="connsiteY236" fmla="*/ 6409206 h 6858000"/>
              <a:gd name="connsiteX237" fmla="*/ 1377110 w 12191999"/>
              <a:gd name="connsiteY237" fmla="*/ 6416420 h 6858000"/>
              <a:gd name="connsiteX238" fmla="*/ 1384323 w 12191999"/>
              <a:gd name="connsiteY238" fmla="*/ 6423712 h 6858000"/>
              <a:gd name="connsiteX239" fmla="*/ 1391536 w 12191999"/>
              <a:gd name="connsiteY239" fmla="*/ 6416420 h 6858000"/>
              <a:gd name="connsiteX240" fmla="*/ 1384323 w 12191999"/>
              <a:gd name="connsiteY240" fmla="*/ 6409206 h 6858000"/>
              <a:gd name="connsiteX241" fmla="*/ 587541 w 12191999"/>
              <a:gd name="connsiteY241" fmla="*/ 6408652 h 6858000"/>
              <a:gd name="connsiteX242" fmla="*/ 587541 w 12191999"/>
              <a:gd name="connsiteY242" fmla="*/ 6489899 h 6858000"/>
              <a:gd name="connsiteX243" fmla="*/ 599352 w 12191999"/>
              <a:gd name="connsiteY243" fmla="*/ 6489899 h 6858000"/>
              <a:gd name="connsiteX244" fmla="*/ 599352 w 12191999"/>
              <a:gd name="connsiteY244" fmla="*/ 6453833 h 6858000"/>
              <a:gd name="connsiteX245" fmla="*/ 640649 w 12191999"/>
              <a:gd name="connsiteY245" fmla="*/ 6453833 h 6858000"/>
              <a:gd name="connsiteX246" fmla="*/ 640649 w 12191999"/>
              <a:gd name="connsiteY246" fmla="*/ 6489899 h 6858000"/>
              <a:gd name="connsiteX247" fmla="*/ 652460 w 12191999"/>
              <a:gd name="connsiteY247" fmla="*/ 6489899 h 6858000"/>
              <a:gd name="connsiteX248" fmla="*/ 652460 w 12191999"/>
              <a:gd name="connsiteY248" fmla="*/ 6408652 h 6858000"/>
              <a:gd name="connsiteX249" fmla="*/ 640649 w 12191999"/>
              <a:gd name="connsiteY249" fmla="*/ 6408652 h 6858000"/>
              <a:gd name="connsiteX250" fmla="*/ 640649 w 12191999"/>
              <a:gd name="connsiteY250" fmla="*/ 6442736 h 6858000"/>
              <a:gd name="connsiteX251" fmla="*/ 599352 w 12191999"/>
              <a:gd name="connsiteY251" fmla="*/ 6442736 h 6858000"/>
              <a:gd name="connsiteX252" fmla="*/ 599352 w 12191999"/>
              <a:gd name="connsiteY252" fmla="*/ 6408652 h 6858000"/>
              <a:gd name="connsiteX253" fmla="*/ 1144781 w 12191999"/>
              <a:gd name="connsiteY253" fmla="*/ 6406987 h 6858000"/>
              <a:gd name="connsiteX254" fmla="*/ 1117276 w 12191999"/>
              <a:gd name="connsiteY254" fmla="*/ 6431559 h 6858000"/>
              <a:gd name="connsiteX255" fmla="*/ 1088423 w 12191999"/>
              <a:gd name="connsiteY255" fmla="*/ 6431559 h 6858000"/>
              <a:gd name="connsiteX256" fmla="*/ 1088423 w 12191999"/>
              <a:gd name="connsiteY256" fmla="*/ 6417450 h 6858000"/>
              <a:gd name="connsiteX257" fmla="*/ 1077643 w 12191999"/>
              <a:gd name="connsiteY257" fmla="*/ 6417450 h 6858000"/>
              <a:gd name="connsiteX258" fmla="*/ 1077643 w 12191999"/>
              <a:gd name="connsiteY258" fmla="*/ 6431559 h 6858000"/>
              <a:gd name="connsiteX259" fmla="*/ 1067180 w 12191999"/>
              <a:gd name="connsiteY259" fmla="*/ 6431559 h 6858000"/>
              <a:gd name="connsiteX260" fmla="*/ 1067180 w 12191999"/>
              <a:gd name="connsiteY260" fmla="*/ 6441785 h 6858000"/>
              <a:gd name="connsiteX261" fmla="*/ 1077643 w 12191999"/>
              <a:gd name="connsiteY261" fmla="*/ 6441785 h 6858000"/>
              <a:gd name="connsiteX262" fmla="*/ 1077643 w 12191999"/>
              <a:gd name="connsiteY262" fmla="*/ 6465089 h 6858000"/>
              <a:gd name="connsiteX263" fmla="*/ 1104989 w 12191999"/>
              <a:gd name="connsiteY263" fmla="*/ 6490375 h 6858000"/>
              <a:gd name="connsiteX264" fmla="*/ 1104989 w 12191999"/>
              <a:gd name="connsiteY264" fmla="*/ 6480070 h 6858000"/>
              <a:gd name="connsiteX265" fmla="*/ 1088423 w 12191999"/>
              <a:gd name="connsiteY265" fmla="*/ 6463979 h 6858000"/>
              <a:gd name="connsiteX266" fmla="*/ 1088423 w 12191999"/>
              <a:gd name="connsiteY266" fmla="*/ 6441785 h 6858000"/>
              <a:gd name="connsiteX267" fmla="*/ 1117276 w 12191999"/>
              <a:gd name="connsiteY267" fmla="*/ 6441785 h 6858000"/>
              <a:gd name="connsiteX268" fmla="*/ 1117276 w 12191999"/>
              <a:gd name="connsiteY268" fmla="*/ 6489899 h 6858000"/>
              <a:gd name="connsiteX269" fmla="*/ 1127977 w 12191999"/>
              <a:gd name="connsiteY269" fmla="*/ 6489899 h 6858000"/>
              <a:gd name="connsiteX270" fmla="*/ 1127977 w 12191999"/>
              <a:gd name="connsiteY270" fmla="*/ 6441785 h 6858000"/>
              <a:gd name="connsiteX271" fmla="*/ 1144781 w 12191999"/>
              <a:gd name="connsiteY271" fmla="*/ 6441785 h 6858000"/>
              <a:gd name="connsiteX272" fmla="*/ 1144781 w 12191999"/>
              <a:gd name="connsiteY272" fmla="*/ 6431559 h 6858000"/>
              <a:gd name="connsiteX273" fmla="*/ 1127977 w 12191999"/>
              <a:gd name="connsiteY273" fmla="*/ 6431559 h 6858000"/>
              <a:gd name="connsiteX274" fmla="*/ 1144781 w 12191999"/>
              <a:gd name="connsiteY274" fmla="*/ 6417450 h 6858000"/>
              <a:gd name="connsiteX275" fmla="*/ 373523 w 12191999"/>
              <a:gd name="connsiteY275" fmla="*/ 6359903 h 6858000"/>
              <a:gd name="connsiteX276" fmla="*/ 373523 w 12191999"/>
              <a:gd name="connsiteY276" fmla="*/ 6532703 h 6858000"/>
              <a:gd name="connsiteX277" fmla="*/ 431387 w 12191999"/>
              <a:gd name="connsiteY277" fmla="*/ 6532703 h 6858000"/>
              <a:gd name="connsiteX278" fmla="*/ 431387 w 12191999"/>
              <a:gd name="connsiteY278" fmla="*/ 6490691 h 6858000"/>
              <a:gd name="connsiteX279" fmla="*/ 451996 w 12191999"/>
              <a:gd name="connsiteY279" fmla="*/ 6470082 h 6858000"/>
              <a:gd name="connsiteX280" fmla="*/ 472605 w 12191999"/>
              <a:gd name="connsiteY280" fmla="*/ 6490691 h 6858000"/>
              <a:gd name="connsiteX281" fmla="*/ 472605 w 12191999"/>
              <a:gd name="connsiteY281" fmla="*/ 6532702 h 6858000"/>
              <a:gd name="connsiteX282" fmla="*/ 472843 w 12191999"/>
              <a:gd name="connsiteY282" fmla="*/ 6532702 h 6858000"/>
              <a:gd name="connsiteX283" fmla="*/ 530470 w 12191999"/>
              <a:gd name="connsiteY283" fmla="*/ 6532702 h 6858000"/>
              <a:gd name="connsiteX284" fmla="*/ 530470 w 12191999"/>
              <a:gd name="connsiteY284" fmla="*/ 6490691 h 6858000"/>
              <a:gd name="connsiteX285" fmla="*/ 530469 w 12191999"/>
              <a:gd name="connsiteY285" fmla="*/ 6490685 h 6858000"/>
              <a:gd name="connsiteX286" fmla="*/ 530469 w 12191999"/>
              <a:gd name="connsiteY286" fmla="*/ 6359903 h 6858000"/>
              <a:gd name="connsiteX287" fmla="*/ 472605 w 12191999"/>
              <a:gd name="connsiteY287" fmla="*/ 6359903 h 6858000"/>
              <a:gd name="connsiteX288" fmla="*/ 472605 w 12191999"/>
              <a:gd name="connsiteY288" fmla="*/ 6414992 h 6858000"/>
              <a:gd name="connsiteX289" fmla="*/ 451996 w 12191999"/>
              <a:gd name="connsiteY289" fmla="*/ 6412218 h 6858000"/>
              <a:gd name="connsiteX290" fmla="*/ 431387 w 12191999"/>
              <a:gd name="connsiteY290" fmla="*/ 6414992 h 6858000"/>
              <a:gd name="connsiteX291" fmla="*/ 431387 w 12191999"/>
              <a:gd name="connsiteY291" fmla="*/ 6359903 h 6858000"/>
              <a:gd name="connsiteX292" fmla="*/ 0 w 12191999"/>
              <a:gd name="connsiteY292" fmla="*/ 0 h 6858000"/>
              <a:gd name="connsiteX293" fmla="*/ 12191999 w 12191999"/>
              <a:gd name="connsiteY293" fmla="*/ 0 h 6858000"/>
              <a:gd name="connsiteX294" fmla="*/ 12191999 w 12191999"/>
              <a:gd name="connsiteY294" fmla="*/ 6858000 h 6858000"/>
              <a:gd name="connsiteX295" fmla="*/ 0 w 12191999"/>
              <a:gd name="connsiteY29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</a:cxnLst>
            <a:rect l="l" t="t" r="r" b="b"/>
            <a:pathLst>
              <a:path w="12191999" h="6858000">
                <a:moveTo>
                  <a:pt x="1557995" y="6440041"/>
                </a:moveTo>
                <a:cubicBezTo>
                  <a:pt x="1565763" y="6440041"/>
                  <a:pt x="1572976" y="6444559"/>
                  <a:pt x="1575830" y="6454626"/>
                </a:cubicBezTo>
                <a:lnTo>
                  <a:pt x="1540318" y="6454626"/>
                </a:lnTo>
                <a:cubicBezTo>
                  <a:pt x="1543410" y="6444559"/>
                  <a:pt x="1550385" y="6440041"/>
                  <a:pt x="1557995" y="6440041"/>
                </a:cubicBezTo>
                <a:close/>
                <a:moveTo>
                  <a:pt x="1491094" y="6440041"/>
                </a:moveTo>
                <a:cubicBezTo>
                  <a:pt x="1502112" y="6440041"/>
                  <a:pt x="1510673" y="6449632"/>
                  <a:pt x="1510673" y="6460650"/>
                </a:cubicBezTo>
                <a:cubicBezTo>
                  <a:pt x="1510673" y="6471747"/>
                  <a:pt x="1501874" y="6479753"/>
                  <a:pt x="1491094" y="6479753"/>
                </a:cubicBezTo>
                <a:cubicBezTo>
                  <a:pt x="1480314" y="6479753"/>
                  <a:pt x="1471991" y="6471747"/>
                  <a:pt x="1471991" y="6460650"/>
                </a:cubicBezTo>
                <a:cubicBezTo>
                  <a:pt x="1471991" y="6449791"/>
                  <a:pt x="1480076" y="6440041"/>
                  <a:pt x="1491094" y="6440041"/>
                </a:cubicBezTo>
                <a:close/>
                <a:moveTo>
                  <a:pt x="1277472" y="6440041"/>
                </a:moveTo>
                <a:cubicBezTo>
                  <a:pt x="1285240" y="6440041"/>
                  <a:pt x="1292454" y="6444559"/>
                  <a:pt x="1295307" y="6454626"/>
                </a:cubicBezTo>
                <a:lnTo>
                  <a:pt x="1259796" y="6454626"/>
                </a:lnTo>
                <a:cubicBezTo>
                  <a:pt x="1262808" y="6444559"/>
                  <a:pt x="1269783" y="6440041"/>
                  <a:pt x="1277472" y="6440041"/>
                </a:cubicBezTo>
                <a:close/>
                <a:moveTo>
                  <a:pt x="1176329" y="6440041"/>
                </a:moveTo>
                <a:cubicBezTo>
                  <a:pt x="1187902" y="6440041"/>
                  <a:pt x="1196621" y="6449315"/>
                  <a:pt x="1196621" y="6460650"/>
                </a:cubicBezTo>
                <a:cubicBezTo>
                  <a:pt x="1196621" y="6472144"/>
                  <a:pt x="1187902" y="6481418"/>
                  <a:pt x="1176329" y="6481418"/>
                </a:cubicBezTo>
                <a:cubicBezTo>
                  <a:pt x="1164835" y="6481418"/>
                  <a:pt x="1156195" y="6472223"/>
                  <a:pt x="1156195" y="6460650"/>
                </a:cubicBezTo>
                <a:cubicBezTo>
                  <a:pt x="1156195" y="6449157"/>
                  <a:pt x="1164915" y="6440041"/>
                  <a:pt x="1176329" y="6440041"/>
                </a:cubicBezTo>
                <a:close/>
                <a:moveTo>
                  <a:pt x="974676" y="6440041"/>
                </a:moveTo>
                <a:cubicBezTo>
                  <a:pt x="986170" y="6440041"/>
                  <a:pt x="994968" y="6449236"/>
                  <a:pt x="994968" y="6460650"/>
                </a:cubicBezTo>
                <a:cubicBezTo>
                  <a:pt x="994968" y="6472302"/>
                  <a:pt x="986170" y="6481418"/>
                  <a:pt x="974676" y="6481418"/>
                </a:cubicBezTo>
                <a:cubicBezTo>
                  <a:pt x="963103" y="6481418"/>
                  <a:pt x="954384" y="6472144"/>
                  <a:pt x="954384" y="6460650"/>
                </a:cubicBezTo>
                <a:cubicBezTo>
                  <a:pt x="954384" y="6449315"/>
                  <a:pt x="963103" y="6440041"/>
                  <a:pt x="974676" y="6440041"/>
                </a:cubicBezTo>
                <a:close/>
                <a:moveTo>
                  <a:pt x="905715" y="6440041"/>
                </a:moveTo>
                <a:cubicBezTo>
                  <a:pt x="916733" y="6440041"/>
                  <a:pt x="925293" y="6449632"/>
                  <a:pt x="925293" y="6460650"/>
                </a:cubicBezTo>
                <a:cubicBezTo>
                  <a:pt x="925293" y="6471747"/>
                  <a:pt x="916495" y="6479753"/>
                  <a:pt x="905715" y="6479753"/>
                </a:cubicBezTo>
                <a:cubicBezTo>
                  <a:pt x="894935" y="6479753"/>
                  <a:pt x="886612" y="6471747"/>
                  <a:pt x="886612" y="6460650"/>
                </a:cubicBezTo>
                <a:cubicBezTo>
                  <a:pt x="886532" y="6449791"/>
                  <a:pt x="894697" y="6440041"/>
                  <a:pt x="905715" y="6440041"/>
                </a:cubicBezTo>
                <a:close/>
                <a:moveTo>
                  <a:pt x="788401" y="6440041"/>
                </a:moveTo>
                <a:cubicBezTo>
                  <a:pt x="796169" y="6440041"/>
                  <a:pt x="803382" y="6444559"/>
                  <a:pt x="806236" y="6454626"/>
                </a:cubicBezTo>
                <a:lnTo>
                  <a:pt x="770725" y="6454626"/>
                </a:lnTo>
                <a:cubicBezTo>
                  <a:pt x="773737" y="6444559"/>
                  <a:pt x="780712" y="6440041"/>
                  <a:pt x="788401" y="6440041"/>
                </a:cubicBezTo>
                <a:close/>
                <a:moveTo>
                  <a:pt x="1378933" y="6431559"/>
                </a:moveTo>
                <a:lnTo>
                  <a:pt x="1378933" y="6489899"/>
                </a:lnTo>
                <a:lnTo>
                  <a:pt x="1389554" y="6489899"/>
                </a:lnTo>
                <a:lnTo>
                  <a:pt x="1389554" y="6431559"/>
                </a:lnTo>
                <a:close/>
                <a:moveTo>
                  <a:pt x="662368" y="6431559"/>
                </a:moveTo>
                <a:lnTo>
                  <a:pt x="662368" y="6465168"/>
                </a:lnTo>
                <a:cubicBezTo>
                  <a:pt x="662368" y="6479674"/>
                  <a:pt x="674734" y="6491485"/>
                  <a:pt x="689001" y="6491485"/>
                </a:cubicBezTo>
                <a:cubicBezTo>
                  <a:pt x="695343" y="6491485"/>
                  <a:pt x="700812" y="6489186"/>
                  <a:pt x="705489" y="6485460"/>
                </a:cubicBezTo>
                <a:lnTo>
                  <a:pt x="705489" y="6487997"/>
                </a:lnTo>
                <a:cubicBezTo>
                  <a:pt x="705489" y="6498539"/>
                  <a:pt x="697483" y="6506862"/>
                  <a:pt x="686465" y="6506862"/>
                </a:cubicBezTo>
                <a:cubicBezTo>
                  <a:pt x="679965" y="6506862"/>
                  <a:pt x="673703" y="6504088"/>
                  <a:pt x="669106" y="6498302"/>
                </a:cubicBezTo>
                <a:lnTo>
                  <a:pt x="660783" y="6504643"/>
                </a:lnTo>
                <a:cubicBezTo>
                  <a:pt x="667520" y="6512094"/>
                  <a:pt x="676795" y="6516929"/>
                  <a:pt x="686861" y="6516929"/>
                </a:cubicBezTo>
                <a:cubicBezTo>
                  <a:pt x="703428" y="6516929"/>
                  <a:pt x="716190" y="6503929"/>
                  <a:pt x="716190" y="6486808"/>
                </a:cubicBezTo>
                <a:lnTo>
                  <a:pt x="716190" y="6431559"/>
                </a:lnTo>
                <a:lnTo>
                  <a:pt x="705489" y="6431559"/>
                </a:lnTo>
                <a:lnTo>
                  <a:pt x="705489" y="6464930"/>
                </a:lnTo>
                <a:cubicBezTo>
                  <a:pt x="705410" y="6474046"/>
                  <a:pt x="698038" y="6481418"/>
                  <a:pt x="689001" y="6481418"/>
                </a:cubicBezTo>
                <a:cubicBezTo>
                  <a:pt x="680441" y="6481418"/>
                  <a:pt x="673148" y="6474839"/>
                  <a:pt x="673148" y="6464296"/>
                </a:cubicBezTo>
                <a:lnTo>
                  <a:pt x="673148" y="6431559"/>
                </a:lnTo>
                <a:close/>
                <a:moveTo>
                  <a:pt x="1040784" y="6430053"/>
                </a:moveTo>
                <a:cubicBezTo>
                  <a:pt x="1028181" y="6430053"/>
                  <a:pt x="1019541" y="6438614"/>
                  <a:pt x="1019541" y="6448126"/>
                </a:cubicBezTo>
                <a:cubicBezTo>
                  <a:pt x="1019541" y="6456132"/>
                  <a:pt x="1025565" y="6461918"/>
                  <a:pt x="1033492" y="6463900"/>
                </a:cubicBezTo>
                <a:lnTo>
                  <a:pt x="1044827" y="6466833"/>
                </a:lnTo>
                <a:cubicBezTo>
                  <a:pt x="1051168" y="6468418"/>
                  <a:pt x="1054180" y="6470083"/>
                  <a:pt x="1054180" y="6473808"/>
                </a:cubicBezTo>
                <a:cubicBezTo>
                  <a:pt x="1054180" y="6478644"/>
                  <a:pt x="1049345" y="6481814"/>
                  <a:pt x="1041894" y="6481814"/>
                </a:cubicBezTo>
                <a:cubicBezTo>
                  <a:pt x="1035315" y="6481814"/>
                  <a:pt x="1030162" y="6479357"/>
                  <a:pt x="1026358" y="6475077"/>
                </a:cubicBezTo>
                <a:lnTo>
                  <a:pt x="1017955" y="6480704"/>
                </a:lnTo>
                <a:cubicBezTo>
                  <a:pt x="1024217" y="6487680"/>
                  <a:pt x="1032540" y="6491485"/>
                  <a:pt x="1042052" y="6491485"/>
                </a:cubicBezTo>
                <a:cubicBezTo>
                  <a:pt x="1055131" y="6491485"/>
                  <a:pt x="1064802" y="6484271"/>
                  <a:pt x="1064802" y="6473412"/>
                </a:cubicBezTo>
                <a:cubicBezTo>
                  <a:pt x="1064802" y="6463583"/>
                  <a:pt x="1056954" y="6458906"/>
                  <a:pt x="1049028" y="6456845"/>
                </a:cubicBezTo>
                <a:lnTo>
                  <a:pt x="1036504" y="6453516"/>
                </a:lnTo>
                <a:cubicBezTo>
                  <a:pt x="1033016" y="6452565"/>
                  <a:pt x="1030004" y="6450425"/>
                  <a:pt x="1030004" y="6447175"/>
                </a:cubicBezTo>
                <a:cubicBezTo>
                  <a:pt x="1030004" y="6443132"/>
                  <a:pt x="1034522" y="6439882"/>
                  <a:pt x="1040705" y="6439882"/>
                </a:cubicBezTo>
                <a:cubicBezTo>
                  <a:pt x="1046253" y="6439882"/>
                  <a:pt x="1051168" y="6442577"/>
                  <a:pt x="1054814" y="6446620"/>
                </a:cubicBezTo>
                <a:lnTo>
                  <a:pt x="1063137" y="6440913"/>
                </a:lnTo>
                <a:cubicBezTo>
                  <a:pt x="1057668" y="6434572"/>
                  <a:pt x="1049900" y="6430053"/>
                  <a:pt x="1040784" y="6430053"/>
                </a:cubicBezTo>
                <a:close/>
                <a:moveTo>
                  <a:pt x="845869" y="6430053"/>
                </a:moveTo>
                <a:cubicBezTo>
                  <a:pt x="833266" y="6430053"/>
                  <a:pt x="824626" y="6438614"/>
                  <a:pt x="824626" y="6448126"/>
                </a:cubicBezTo>
                <a:cubicBezTo>
                  <a:pt x="824626" y="6456132"/>
                  <a:pt x="830650" y="6461918"/>
                  <a:pt x="838576" y="6463900"/>
                </a:cubicBezTo>
                <a:lnTo>
                  <a:pt x="849911" y="6466833"/>
                </a:lnTo>
                <a:cubicBezTo>
                  <a:pt x="856253" y="6468418"/>
                  <a:pt x="859265" y="6470083"/>
                  <a:pt x="859265" y="6473808"/>
                </a:cubicBezTo>
                <a:cubicBezTo>
                  <a:pt x="859265" y="6478644"/>
                  <a:pt x="854430" y="6481814"/>
                  <a:pt x="846979" y="6481814"/>
                </a:cubicBezTo>
                <a:cubicBezTo>
                  <a:pt x="840400" y="6481814"/>
                  <a:pt x="835247" y="6479357"/>
                  <a:pt x="831443" y="6475077"/>
                </a:cubicBezTo>
                <a:lnTo>
                  <a:pt x="823040" y="6480704"/>
                </a:lnTo>
                <a:cubicBezTo>
                  <a:pt x="829302" y="6487680"/>
                  <a:pt x="837625" y="6491485"/>
                  <a:pt x="847137" y="6491485"/>
                </a:cubicBezTo>
                <a:cubicBezTo>
                  <a:pt x="860216" y="6491485"/>
                  <a:pt x="869887" y="6484271"/>
                  <a:pt x="869887" y="6473412"/>
                </a:cubicBezTo>
                <a:cubicBezTo>
                  <a:pt x="869887" y="6463583"/>
                  <a:pt x="862039" y="6458906"/>
                  <a:pt x="854113" y="6456845"/>
                </a:cubicBezTo>
                <a:lnTo>
                  <a:pt x="841589" y="6453516"/>
                </a:lnTo>
                <a:cubicBezTo>
                  <a:pt x="838101" y="6452565"/>
                  <a:pt x="835089" y="6450425"/>
                  <a:pt x="835089" y="6447175"/>
                </a:cubicBezTo>
                <a:cubicBezTo>
                  <a:pt x="835089" y="6443132"/>
                  <a:pt x="839607" y="6439882"/>
                  <a:pt x="845790" y="6439882"/>
                </a:cubicBezTo>
                <a:cubicBezTo>
                  <a:pt x="851338" y="6439882"/>
                  <a:pt x="856253" y="6442577"/>
                  <a:pt x="859899" y="6446620"/>
                </a:cubicBezTo>
                <a:lnTo>
                  <a:pt x="868222" y="6440913"/>
                </a:lnTo>
                <a:cubicBezTo>
                  <a:pt x="862753" y="6434572"/>
                  <a:pt x="854985" y="6430053"/>
                  <a:pt x="845869" y="6430053"/>
                </a:cubicBezTo>
                <a:close/>
                <a:moveTo>
                  <a:pt x="1490936" y="6429974"/>
                </a:moveTo>
                <a:cubicBezTo>
                  <a:pt x="1474686" y="6429974"/>
                  <a:pt x="1461290" y="6443846"/>
                  <a:pt x="1461290" y="6460412"/>
                </a:cubicBezTo>
                <a:cubicBezTo>
                  <a:pt x="1461290" y="6476979"/>
                  <a:pt x="1474607" y="6489899"/>
                  <a:pt x="1490936" y="6489899"/>
                </a:cubicBezTo>
                <a:cubicBezTo>
                  <a:pt x="1498149" y="6489899"/>
                  <a:pt x="1504649" y="6487442"/>
                  <a:pt x="1510673" y="6482607"/>
                </a:cubicBezTo>
                <a:lnTo>
                  <a:pt x="1510673" y="6487918"/>
                </a:lnTo>
                <a:cubicBezTo>
                  <a:pt x="1510673" y="6498460"/>
                  <a:pt x="1502429" y="6507021"/>
                  <a:pt x="1491411" y="6507021"/>
                </a:cubicBezTo>
                <a:cubicBezTo>
                  <a:pt x="1484911" y="6507021"/>
                  <a:pt x="1478649" y="6504088"/>
                  <a:pt x="1474131" y="6498302"/>
                </a:cubicBezTo>
                <a:lnTo>
                  <a:pt x="1465650" y="6504643"/>
                </a:lnTo>
                <a:cubicBezTo>
                  <a:pt x="1472467" y="6512173"/>
                  <a:pt x="1481662" y="6516929"/>
                  <a:pt x="1491887" y="6516929"/>
                </a:cubicBezTo>
                <a:cubicBezTo>
                  <a:pt x="1508691" y="6516929"/>
                  <a:pt x="1521215" y="6503850"/>
                  <a:pt x="1521215" y="6486808"/>
                </a:cubicBezTo>
                <a:lnTo>
                  <a:pt x="1521215" y="6429974"/>
                </a:lnTo>
                <a:lnTo>
                  <a:pt x="1510673" y="6429974"/>
                </a:lnTo>
                <a:lnTo>
                  <a:pt x="1510673" y="6437187"/>
                </a:lnTo>
                <a:cubicBezTo>
                  <a:pt x="1504728" y="6432669"/>
                  <a:pt x="1498070" y="6429974"/>
                  <a:pt x="1490936" y="6429974"/>
                </a:cubicBezTo>
                <a:close/>
                <a:moveTo>
                  <a:pt x="1215407" y="6429974"/>
                </a:moveTo>
                <a:lnTo>
                  <a:pt x="1215407" y="6489899"/>
                </a:lnTo>
                <a:lnTo>
                  <a:pt x="1226108" y="6489899"/>
                </a:lnTo>
                <a:lnTo>
                  <a:pt x="1226108" y="6457559"/>
                </a:lnTo>
                <a:cubicBezTo>
                  <a:pt x="1226108" y="6448522"/>
                  <a:pt x="1233638" y="6441071"/>
                  <a:pt x="1242120" y="6441071"/>
                </a:cubicBezTo>
                <a:cubicBezTo>
                  <a:pt x="1243626" y="6441071"/>
                  <a:pt x="1245370" y="6441071"/>
                  <a:pt x="1247351" y="6441626"/>
                </a:cubicBezTo>
                <a:lnTo>
                  <a:pt x="1247351" y="6430450"/>
                </a:lnTo>
                <a:cubicBezTo>
                  <a:pt x="1245766" y="6430212"/>
                  <a:pt x="1243784" y="6429974"/>
                  <a:pt x="1241882" y="6429974"/>
                </a:cubicBezTo>
                <a:cubicBezTo>
                  <a:pt x="1235778" y="6429974"/>
                  <a:pt x="1231102" y="6432511"/>
                  <a:pt x="1226108" y="6437029"/>
                </a:cubicBezTo>
                <a:lnTo>
                  <a:pt x="1226108" y="6429974"/>
                </a:lnTo>
                <a:close/>
                <a:moveTo>
                  <a:pt x="1176329" y="6429974"/>
                </a:moveTo>
                <a:cubicBezTo>
                  <a:pt x="1159128" y="6429974"/>
                  <a:pt x="1145494" y="6443608"/>
                  <a:pt x="1145494" y="6460809"/>
                </a:cubicBezTo>
                <a:cubicBezTo>
                  <a:pt x="1145494" y="6477930"/>
                  <a:pt x="1159128" y="6491564"/>
                  <a:pt x="1176329" y="6491564"/>
                </a:cubicBezTo>
                <a:cubicBezTo>
                  <a:pt x="1193450" y="6491564"/>
                  <a:pt x="1207322" y="6478009"/>
                  <a:pt x="1207322" y="6460809"/>
                </a:cubicBezTo>
                <a:cubicBezTo>
                  <a:pt x="1207322" y="6443687"/>
                  <a:pt x="1193530" y="6429974"/>
                  <a:pt x="1176329" y="6429974"/>
                </a:cubicBezTo>
                <a:close/>
                <a:moveTo>
                  <a:pt x="905556" y="6429974"/>
                </a:moveTo>
                <a:cubicBezTo>
                  <a:pt x="889227" y="6429974"/>
                  <a:pt x="875911" y="6443846"/>
                  <a:pt x="875911" y="6460412"/>
                </a:cubicBezTo>
                <a:cubicBezTo>
                  <a:pt x="875911" y="6476979"/>
                  <a:pt x="889227" y="6489899"/>
                  <a:pt x="905556" y="6489899"/>
                </a:cubicBezTo>
                <a:cubicBezTo>
                  <a:pt x="912769" y="6489899"/>
                  <a:pt x="919269" y="6487442"/>
                  <a:pt x="925293" y="6482607"/>
                </a:cubicBezTo>
                <a:lnTo>
                  <a:pt x="925293" y="6487918"/>
                </a:lnTo>
                <a:cubicBezTo>
                  <a:pt x="925293" y="6498460"/>
                  <a:pt x="917050" y="6507021"/>
                  <a:pt x="906032" y="6507021"/>
                </a:cubicBezTo>
                <a:cubicBezTo>
                  <a:pt x="899532" y="6507021"/>
                  <a:pt x="893270" y="6504088"/>
                  <a:pt x="888752" y="6498302"/>
                </a:cubicBezTo>
                <a:lnTo>
                  <a:pt x="880270" y="6504643"/>
                </a:lnTo>
                <a:cubicBezTo>
                  <a:pt x="887087" y="6512173"/>
                  <a:pt x="896282" y="6516929"/>
                  <a:pt x="906507" y="6516929"/>
                </a:cubicBezTo>
                <a:cubicBezTo>
                  <a:pt x="923312" y="6516929"/>
                  <a:pt x="935836" y="6503850"/>
                  <a:pt x="935836" y="6486808"/>
                </a:cubicBezTo>
                <a:lnTo>
                  <a:pt x="935836" y="6429974"/>
                </a:lnTo>
                <a:lnTo>
                  <a:pt x="925293" y="6429974"/>
                </a:lnTo>
                <a:lnTo>
                  <a:pt x="925293" y="6437187"/>
                </a:lnTo>
                <a:cubicBezTo>
                  <a:pt x="919348" y="6432669"/>
                  <a:pt x="912690" y="6429974"/>
                  <a:pt x="905556" y="6429974"/>
                </a:cubicBezTo>
                <a:close/>
                <a:moveTo>
                  <a:pt x="725860" y="6429974"/>
                </a:moveTo>
                <a:lnTo>
                  <a:pt x="725860" y="6489899"/>
                </a:lnTo>
                <a:lnTo>
                  <a:pt x="736561" y="6489899"/>
                </a:lnTo>
                <a:lnTo>
                  <a:pt x="736561" y="6457559"/>
                </a:lnTo>
                <a:cubicBezTo>
                  <a:pt x="736561" y="6448522"/>
                  <a:pt x="744091" y="6441071"/>
                  <a:pt x="752573" y="6441071"/>
                </a:cubicBezTo>
                <a:cubicBezTo>
                  <a:pt x="754079" y="6441071"/>
                  <a:pt x="755823" y="6441071"/>
                  <a:pt x="757804" y="6441626"/>
                </a:cubicBezTo>
                <a:lnTo>
                  <a:pt x="757804" y="6430450"/>
                </a:lnTo>
                <a:cubicBezTo>
                  <a:pt x="756219" y="6430212"/>
                  <a:pt x="754237" y="6429974"/>
                  <a:pt x="752335" y="6429974"/>
                </a:cubicBezTo>
                <a:cubicBezTo>
                  <a:pt x="746152" y="6429974"/>
                  <a:pt x="741555" y="6432511"/>
                  <a:pt x="736561" y="6437029"/>
                </a:cubicBezTo>
                <a:lnTo>
                  <a:pt x="736561" y="6429974"/>
                </a:lnTo>
                <a:close/>
                <a:moveTo>
                  <a:pt x="1595091" y="6429895"/>
                </a:moveTo>
                <a:lnTo>
                  <a:pt x="1595091" y="6489899"/>
                </a:lnTo>
                <a:lnTo>
                  <a:pt x="1605792" y="6489899"/>
                </a:lnTo>
                <a:lnTo>
                  <a:pt x="1605792" y="6456845"/>
                </a:lnTo>
                <a:cubicBezTo>
                  <a:pt x="1605792" y="6447809"/>
                  <a:pt x="1613243" y="6440279"/>
                  <a:pt x="1622279" y="6440279"/>
                </a:cubicBezTo>
                <a:cubicBezTo>
                  <a:pt x="1630840" y="6440279"/>
                  <a:pt x="1638370" y="6447016"/>
                  <a:pt x="1638370" y="6457559"/>
                </a:cubicBezTo>
                <a:lnTo>
                  <a:pt x="1638370" y="6489899"/>
                </a:lnTo>
                <a:lnTo>
                  <a:pt x="1648913" y="6489899"/>
                </a:lnTo>
                <a:lnTo>
                  <a:pt x="1648913" y="6456132"/>
                </a:lnTo>
                <a:cubicBezTo>
                  <a:pt x="1648913" y="6441864"/>
                  <a:pt x="1636864" y="6429895"/>
                  <a:pt x="1622359" y="6429895"/>
                </a:cubicBezTo>
                <a:cubicBezTo>
                  <a:pt x="1616414" y="6429895"/>
                  <a:pt x="1610786" y="6431877"/>
                  <a:pt x="1605792" y="6435919"/>
                </a:cubicBezTo>
                <a:lnTo>
                  <a:pt x="1605792" y="6429895"/>
                </a:lnTo>
                <a:close/>
                <a:moveTo>
                  <a:pt x="1557995" y="6429895"/>
                </a:moveTo>
                <a:cubicBezTo>
                  <a:pt x="1541904" y="6429895"/>
                  <a:pt x="1528904" y="6443608"/>
                  <a:pt x="1528904" y="6460967"/>
                </a:cubicBezTo>
                <a:cubicBezTo>
                  <a:pt x="1528904" y="6477930"/>
                  <a:pt x="1541349" y="6491485"/>
                  <a:pt x="1559897" y="6491485"/>
                </a:cubicBezTo>
                <a:cubicBezTo>
                  <a:pt x="1570915" y="6491485"/>
                  <a:pt x="1578604" y="6486649"/>
                  <a:pt x="1584390" y="6480150"/>
                </a:cubicBezTo>
                <a:lnTo>
                  <a:pt x="1576384" y="6473808"/>
                </a:lnTo>
                <a:cubicBezTo>
                  <a:pt x="1572421" y="6478089"/>
                  <a:pt x="1566793" y="6481497"/>
                  <a:pt x="1559263" y="6481497"/>
                </a:cubicBezTo>
                <a:cubicBezTo>
                  <a:pt x="1547928" y="6481497"/>
                  <a:pt x="1541507" y="6474046"/>
                  <a:pt x="1539922" y="6464455"/>
                </a:cubicBezTo>
                <a:lnTo>
                  <a:pt x="1587085" y="6464455"/>
                </a:lnTo>
                <a:cubicBezTo>
                  <a:pt x="1587085" y="6463107"/>
                  <a:pt x="1587244" y="6462077"/>
                  <a:pt x="1587244" y="6460412"/>
                </a:cubicBezTo>
                <a:cubicBezTo>
                  <a:pt x="1587244" y="6443687"/>
                  <a:pt x="1574165" y="6429895"/>
                  <a:pt x="1557995" y="6429895"/>
                </a:cubicBezTo>
                <a:close/>
                <a:moveTo>
                  <a:pt x="1399780" y="6429895"/>
                </a:moveTo>
                <a:lnTo>
                  <a:pt x="1399780" y="6489899"/>
                </a:lnTo>
                <a:lnTo>
                  <a:pt x="1410481" y="6489899"/>
                </a:lnTo>
                <a:lnTo>
                  <a:pt x="1410481" y="6456845"/>
                </a:lnTo>
                <a:cubicBezTo>
                  <a:pt x="1410560" y="6447809"/>
                  <a:pt x="1417932" y="6440279"/>
                  <a:pt x="1426968" y="6440279"/>
                </a:cubicBezTo>
                <a:cubicBezTo>
                  <a:pt x="1435529" y="6440279"/>
                  <a:pt x="1443059" y="6447016"/>
                  <a:pt x="1443059" y="6457559"/>
                </a:cubicBezTo>
                <a:lnTo>
                  <a:pt x="1443059" y="6489899"/>
                </a:lnTo>
                <a:lnTo>
                  <a:pt x="1453601" y="6489899"/>
                </a:lnTo>
                <a:lnTo>
                  <a:pt x="1453601" y="6456132"/>
                </a:lnTo>
                <a:cubicBezTo>
                  <a:pt x="1453601" y="6441864"/>
                  <a:pt x="1441553" y="6429895"/>
                  <a:pt x="1427047" y="6429895"/>
                </a:cubicBezTo>
                <a:cubicBezTo>
                  <a:pt x="1421102" y="6429895"/>
                  <a:pt x="1415474" y="6431877"/>
                  <a:pt x="1410481" y="6435919"/>
                </a:cubicBezTo>
                <a:lnTo>
                  <a:pt x="1410481" y="6429895"/>
                </a:lnTo>
                <a:close/>
                <a:moveTo>
                  <a:pt x="1314569" y="6429895"/>
                </a:moveTo>
                <a:lnTo>
                  <a:pt x="1314569" y="6489899"/>
                </a:lnTo>
                <a:lnTo>
                  <a:pt x="1325270" y="6489899"/>
                </a:lnTo>
                <a:lnTo>
                  <a:pt x="1325270" y="6456845"/>
                </a:lnTo>
                <a:cubicBezTo>
                  <a:pt x="1325349" y="6447809"/>
                  <a:pt x="1332721" y="6440279"/>
                  <a:pt x="1341757" y="6440279"/>
                </a:cubicBezTo>
                <a:cubicBezTo>
                  <a:pt x="1350318" y="6440279"/>
                  <a:pt x="1357848" y="6447016"/>
                  <a:pt x="1357848" y="6457559"/>
                </a:cubicBezTo>
                <a:lnTo>
                  <a:pt x="1357848" y="6489899"/>
                </a:lnTo>
                <a:lnTo>
                  <a:pt x="1368390" y="6489899"/>
                </a:lnTo>
                <a:lnTo>
                  <a:pt x="1368390" y="6456132"/>
                </a:lnTo>
                <a:cubicBezTo>
                  <a:pt x="1368390" y="6441864"/>
                  <a:pt x="1356342" y="6429895"/>
                  <a:pt x="1341836" y="6429895"/>
                </a:cubicBezTo>
                <a:cubicBezTo>
                  <a:pt x="1335891" y="6429895"/>
                  <a:pt x="1330263" y="6431877"/>
                  <a:pt x="1325270" y="6435919"/>
                </a:cubicBezTo>
                <a:lnTo>
                  <a:pt x="1325270" y="6429895"/>
                </a:lnTo>
                <a:close/>
                <a:moveTo>
                  <a:pt x="1277393" y="6429895"/>
                </a:moveTo>
                <a:cubicBezTo>
                  <a:pt x="1261302" y="6429895"/>
                  <a:pt x="1248302" y="6443608"/>
                  <a:pt x="1248302" y="6460967"/>
                </a:cubicBezTo>
                <a:cubicBezTo>
                  <a:pt x="1248302" y="6477930"/>
                  <a:pt x="1260747" y="6491485"/>
                  <a:pt x="1279295" y="6491485"/>
                </a:cubicBezTo>
                <a:cubicBezTo>
                  <a:pt x="1290313" y="6491485"/>
                  <a:pt x="1297923" y="6486649"/>
                  <a:pt x="1303789" y="6480150"/>
                </a:cubicBezTo>
                <a:lnTo>
                  <a:pt x="1295783" y="6473808"/>
                </a:lnTo>
                <a:cubicBezTo>
                  <a:pt x="1291819" y="6478089"/>
                  <a:pt x="1286192" y="6481497"/>
                  <a:pt x="1278661" y="6481497"/>
                </a:cubicBezTo>
                <a:cubicBezTo>
                  <a:pt x="1267326" y="6481497"/>
                  <a:pt x="1260906" y="6474046"/>
                  <a:pt x="1259320" y="6464455"/>
                </a:cubicBezTo>
                <a:lnTo>
                  <a:pt x="1306484" y="6464455"/>
                </a:lnTo>
                <a:cubicBezTo>
                  <a:pt x="1306563" y="6463107"/>
                  <a:pt x="1306642" y="6462077"/>
                  <a:pt x="1306642" y="6460412"/>
                </a:cubicBezTo>
                <a:cubicBezTo>
                  <a:pt x="1306642" y="6443687"/>
                  <a:pt x="1293563" y="6429895"/>
                  <a:pt x="1277393" y="6429895"/>
                </a:cubicBezTo>
                <a:close/>
                <a:moveTo>
                  <a:pt x="974201" y="6429895"/>
                </a:moveTo>
                <a:cubicBezTo>
                  <a:pt x="957872" y="6429974"/>
                  <a:pt x="943762" y="6443608"/>
                  <a:pt x="943762" y="6460809"/>
                </a:cubicBezTo>
                <a:cubicBezTo>
                  <a:pt x="943762" y="6477930"/>
                  <a:pt x="957792" y="6491564"/>
                  <a:pt x="974755" y="6491564"/>
                </a:cubicBezTo>
                <a:cubicBezTo>
                  <a:pt x="983237" y="6491564"/>
                  <a:pt x="990609" y="6488235"/>
                  <a:pt x="996554" y="6482765"/>
                </a:cubicBezTo>
                <a:cubicBezTo>
                  <a:pt x="999566" y="6488076"/>
                  <a:pt x="1004639" y="6491009"/>
                  <a:pt x="1013596" y="6491088"/>
                </a:cubicBezTo>
                <a:lnTo>
                  <a:pt x="1013596" y="6480784"/>
                </a:lnTo>
                <a:cubicBezTo>
                  <a:pt x="1008047" y="6480546"/>
                  <a:pt x="1005748" y="6478009"/>
                  <a:pt x="1005748" y="6474046"/>
                </a:cubicBezTo>
                <a:lnTo>
                  <a:pt x="1005748" y="6429974"/>
                </a:lnTo>
                <a:lnTo>
                  <a:pt x="994968" y="6429974"/>
                </a:lnTo>
                <a:lnTo>
                  <a:pt x="994968" y="6437584"/>
                </a:lnTo>
                <a:cubicBezTo>
                  <a:pt x="988786" y="6433066"/>
                  <a:pt x="981969" y="6429895"/>
                  <a:pt x="974201" y="6429895"/>
                </a:cubicBezTo>
                <a:close/>
                <a:moveTo>
                  <a:pt x="788322" y="6429895"/>
                </a:moveTo>
                <a:cubicBezTo>
                  <a:pt x="772231" y="6429895"/>
                  <a:pt x="759231" y="6443608"/>
                  <a:pt x="759231" y="6460967"/>
                </a:cubicBezTo>
                <a:cubicBezTo>
                  <a:pt x="759231" y="6477930"/>
                  <a:pt x="771676" y="6491485"/>
                  <a:pt x="790224" y="6491485"/>
                </a:cubicBezTo>
                <a:cubicBezTo>
                  <a:pt x="801242" y="6491485"/>
                  <a:pt x="808931" y="6486649"/>
                  <a:pt x="814717" y="6480150"/>
                </a:cubicBezTo>
                <a:lnTo>
                  <a:pt x="806712" y="6473808"/>
                </a:lnTo>
                <a:cubicBezTo>
                  <a:pt x="802748" y="6478089"/>
                  <a:pt x="797120" y="6481497"/>
                  <a:pt x="789590" y="6481497"/>
                </a:cubicBezTo>
                <a:cubicBezTo>
                  <a:pt x="778255" y="6481497"/>
                  <a:pt x="771834" y="6474046"/>
                  <a:pt x="770249" y="6464455"/>
                </a:cubicBezTo>
                <a:lnTo>
                  <a:pt x="817412" y="6464455"/>
                </a:lnTo>
                <a:cubicBezTo>
                  <a:pt x="817492" y="6463107"/>
                  <a:pt x="817571" y="6462077"/>
                  <a:pt x="817571" y="6460412"/>
                </a:cubicBezTo>
                <a:cubicBezTo>
                  <a:pt x="817571" y="6443687"/>
                  <a:pt x="804492" y="6429895"/>
                  <a:pt x="788322" y="6429895"/>
                </a:cubicBezTo>
                <a:close/>
                <a:moveTo>
                  <a:pt x="1188536" y="6409286"/>
                </a:moveTo>
                <a:cubicBezTo>
                  <a:pt x="1184652" y="6409286"/>
                  <a:pt x="1181481" y="6412456"/>
                  <a:pt x="1181481" y="6416261"/>
                </a:cubicBezTo>
                <a:cubicBezTo>
                  <a:pt x="1181481" y="6420224"/>
                  <a:pt x="1184731" y="6423316"/>
                  <a:pt x="1188536" y="6423316"/>
                </a:cubicBezTo>
                <a:cubicBezTo>
                  <a:pt x="1192341" y="6423316"/>
                  <a:pt x="1195511" y="6420224"/>
                  <a:pt x="1195511" y="6416261"/>
                </a:cubicBezTo>
                <a:cubicBezTo>
                  <a:pt x="1195511" y="6412456"/>
                  <a:pt x="1192499" y="6409286"/>
                  <a:pt x="1188536" y="6409286"/>
                </a:cubicBezTo>
                <a:close/>
                <a:moveTo>
                  <a:pt x="1164360" y="6409286"/>
                </a:moveTo>
                <a:cubicBezTo>
                  <a:pt x="1160317" y="6409286"/>
                  <a:pt x="1157384" y="6412456"/>
                  <a:pt x="1157384" y="6416261"/>
                </a:cubicBezTo>
                <a:cubicBezTo>
                  <a:pt x="1157384" y="6420224"/>
                  <a:pt x="1160317" y="6423316"/>
                  <a:pt x="1164360" y="6423316"/>
                </a:cubicBezTo>
                <a:cubicBezTo>
                  <a:pt x="1168323" y="6423316"/>
                  <a:pt x="1171177" y="6420224"/>
                  <a:pt x="1171177" y="6416261"/>
                </a:cubicBezTo>
                <a:cubicBezTo>
                  <a:pt x="1171177" y="6412456"/>
                  <a:pt x="1168244" y="6409286"/>
                  <a:pt x="1164360" y="6409286"/>
                </a:cubicBezTo>
                <a:close/>
                <a:moveTo>
                  <a:pt x="986962" y="6409286"/>
                </a:moveTo>
                <a:cubicBezTo>
                  <a:pt x="983158" y="6409286"/>
                  <a:pt x="979987" y="6412456"/>
                  <a:pt x="979987" y="6416261"/>
                </a:cubicBezTo>
                <a:cubicBezTo>
                  <a:pt x="979987" y="6420224"/>
                  <a:pt x="983078" y="6423316"/>
                  <a:pt x="986962" y="6423316"/>
                </a:cubicBezTo>
                <a:cubicBezTo>
                  <a:pt x="990767" y="6423316"/>
                  <a:pt x="994017" y="6420224"/>
                  <a:pt x="994017" y="6416261"/>
                </a:cubicBezTo>
                <a:cubicBezTo>
                  <a:pt x="994017" y="6412456"/>
                  <a:pt x="990767" y="6409286"/>
                  <a:pt x="986962" y="6409286"/>
                </a:cubicBezTo>
                <a:close/>
                <a:moveTo>
                  <a:pt x="962707" y="6409286"/>
                </a:moveTo>
                <a:cubicBezTo>
                  <a:pt x="958823" y="6409286"/>
                  <a:pt x="955652" y="6412456"/>
                  <a:pt x="955652" y="6416261"/>
                </a:cubicBezTo>
                <a:cubicBezTo>
                  <a:pt x="955652" y="6420224"/>
                  <a:pt x="958744" y="6423316"/>
                  <a:pt x="962707" y="6423316"/>
                </a:cubicBezTo>
                <a:cubicBezTo>
                  <a:pt x="966512" y="6423316"/>
                  <a:pt x="969682" y="6420224"/>
                  <a:pt x="969682" y="6416261"/>
                </a:cubicBezTo>
                <a:cubicBezTo>
                  <a:pt x="969682" y="6412456"/>
                  <a:pt x="966591" y="6409286"/>
                  <a:pt x="962707" y="6409286"/>
                </a:cubicBezTo>
                <a:close/>
                <a:moveTo>
                  <a:pt x="1384323" y="6409206"/>
                </a:moveTo>
                <a:cubicBezTo>
                  <a:pt x="1380201" y="6409206"/>
                  <a:pt x="1377110" y="6412456"/>
                  <a:pt x="1377110" y="6416420"/>
                </a:cubicBezTo>
                <a:cubicBezTo>
                  <a:pt x="1377110" y="6420462"/>
                  <a:pt x="1380280" y="6423712"/>
                  <a:pt x="1384323" y="6423712"/>
                </a:cubicBezTo>
                <a:cubicBezTo>
                  <a:pt x="1388286" y="6423712"/>
                  <a:pt x="1391536" y="6420462"/>
                  <a:pt x="1391536" y="6416420"/>
                </a:cubicBezTo>
                <a:cubicBezTo>
                  <a:pt x="1391536" y="6412456"/>
                  <a:pt x="1388445" y="6409206"/>
                  <a:pt x="1384323" y="6409206"/>
                </a:cubicBezTo>
                <a:close/>
                <a:moveTo>
                  <a:pt x="587541" y="6408652"/>
                </a:moveTo>
                <a:lnTo>
                  <a:pt x="587541" y="6489899"/>
                </a:lnTo>
                <a:lnTo>
                  <a:pt x="599352" y="6489899"/>
                </a:lnTo>
                <a:lnTo>
                  <a:pt x="599352" y="6453833"/>
                </a:lnTo>
                <a:lnTo>
                  <a:pt x="640649" y="6453833"/>
                </a:lnTo>
                <a:lnTo>
                  <a:pt x="640649" y="6489899"/>
                </a:lnTo>
                <a:lnTo>
                  <a:pt x="652460" y="6489899"/>
                </a:lnTo>
                <a:lnTo>
                  <a:pt x="652460" y="6408652"/>
                </a:lnTo>
                <a:lnTo>
                  <a:pt x="640649" y="6408652"/>
                </a:lnTo>
                <a:lnTo>
                  <a:pt x="640649" y="6442736"/>
                </a:lnTo>
                <a:lnTo>
                  <a:pt x="599352" y="6442736"/>
                </a:lnTo>
                <a:lnTo>
                  <a:pt x="599352" y="6408652"/>
                </a:lnTo>
                <a:close/>
                <a:moveTo>
                  <a:pt x="1144781" y="6406987"/>
                </a:moveTo>
                <a:cubicBezTo>
                  <a:pt x="1129562" y="6407463"/>
                  <a:pt x="1118782" y="6416816"/>
                  <a:pt x="1117276" y="6431559"/>
                </a:cubicBezTo>
                <a:lnTo>
                  <a:pt x="1088423" y="6431559"/>
                </a:lnTo>
                <a:lnTo>
                  <a:pt x="1088423" y="6417450"/>
                </a:lnTo>
                <a:lnTo>
                  <a:pt x="1077643" y="6417450"/>
                </a:lnTo>
                <a:lnTo>
                  <a:pt x="1077643" y="6431559"/>
                </a:lnTo>
                <a:lnTo>
                  <a:pt x="1067180" y="6431559"/>
                </a:lnTo>
                <a:lnTo>
                  <a:pt x="1067180" y="6441785"/>
                </a:lnTo>
                <a:lnTo>
                  <a:pt x="1077643" y="6441785"/>
                </a:lnTo>
                <a:lnTo>
                  <a:pt x="1077643" y="6465089"/>
                </a:lnTo>
                <a:cubicBezTo>
                  <a:pt x="1077643" y="6480625"/>
                  <a:pt x="1088898" y="6489979"/>
                  <a:pt x="1104989" y="6490375"/>
                </a:cubicBezTo>
                <a:lnTo>
                  <a:pt x="1104989" y="6480070"/>
                </a:lnTo>
                <a:cubicBezTo>
                  <a:pt x="1094764" y="6479753"/>
                  <a:pt x="1088423" y="6474046"/>
                  <a:pt x="1088423" y="6463979"/>
                </a:cubicBezTo>
                <a:lnTo>
                  <a:pt x="1088423" y="6441785"/>
                </a:lnTo>
                <a:lnTo>
                  <a:pt x="1117276" y="6441785"/>
                </a:lnTo>
                <a:lnTo>
                  <a:pt x="1117276" y="6489899"/>
                </a:lnTo>
                <a:lnTo>
                  <a:pt x="1127977" y="6489899"/>
                </a:lnTo>
                <a:lnTo>
                  <a:pt x="1127977" y="6441785"/>
                </a:lnTo>
                <a:lnTo>
                  <a:pt x="1144781" y="6441785"/>
                </a:lnTo>
                <a:lnTo>
                  <a:pt x="1144781" y="6431559"/>
                </a:lnTo>
                <a:lnTo>
                  <a:pt x="1127977" y="6431559"/>
                </a:lnTo>
                <a:cubicBezTo>
                  <a:pt x="1128849" y="6421730"/>
                  <a:pt x="1135269" y="6417688"/>
                  <a:pt x="1144781" y="6417450"/>
                </a:cubicBezTo>
                <a:close/>
                <a:moveTo>
                  <a:pt x="373523" y="6359903"/>
                </a:moveTo>
                <a:lnTo>
                  <a:pt x="373523" y="6532703"/>
                </a:lnTo>
                <a:lnTo>
                  <a:pt x="431387" y="6532703"/>
                </a:lnTo>
                <a:lnTo>
                  <a:pt x="431387" y="6490691"/>
                </a:lnTo>
                <a:cubicBezTo>
                  <a:pt x="431387" y="6479594"/>
                  <a:pt x="440106" y="6470082"/>
                  <a:pt x="451996" y="6470082"/>
                </a:cubicBezTo>
                <a:cubicBezTo>
                  <a:pt x="463807" y="6470082"/>
                  <a:pt x="472605" y="6479594"/>
                  <a:pt x="472605" y="6490691"/>
                </a:cubicBezTo>
                <a:lnTo>
                  <a:pt x="472605" y="6532702"/>
                </a:lnTo>
                <a:lnTo>
                  <a:pt x="472843" y="6532702"/>
                </a:lnTo>
                <a:lnTo>
                  <a:pt x="530470" y="6532702"/>
                </a:lnTo>
                <a:lnTo>
                  <a:pt x="530470" y="6490691"/>
                </a:lnTo>
                <a:lnTo>
                  <a:pt x="530469" y="6490685"/>
                </a:lnTo>
                <a:lnTo>
                  <a:pt x="530469" y="6359903"/>
                </a:lnTo>
                <a:lnTo>
                  <a:pt x="472605" y="6359903"/>
                </a:lnTo>
                <a:lnTo>
                  <a:pt x="472605" y="6414992"/>
                </a:lnTo>
                <a:cubicBezTo>
                  <a:pt x="465471" y="6413011"/>
                  <a:pt x="459209" y="6412218"/>
                  <a:pt x="451996" y="6412218"/>
                </a:cubicBezTo>
                <a:cubicBezTo>
                  <a:pt x="444783" y="6412218"/>
                  <a:pt x="438521" y="6413011"/>
                  <a:pt x="431387" y="6414992"/>
                </a:cubicBezTo>
                <a:lnTo>
                  <a:pt x="431387" y="6359903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7BF78C5-8752-A0FA-7AA6-FD3FC374AD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5554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93"/>
    </mc:Choice>
    <mc:Fallback xmlns="">
      <p:transition spd="slow" advTm="44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objekt 7">
            <a:extLst>
              <a:ext uri="{FF2B5EF4-FFF2-40B4-BE49-F238E27FC236}">
                <a16:creationId xmlns:a16="http://schemas.microsoft.com/office/drawing/2014/main" id="{14E27C21-11F8-608F-F212-9681F9A410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111" y="609600"/>
            <a:ext cx="6840759" cy="5440877"/>
          </a:xfrm>
          <a:prstGeom prst="rect">
            <a:avLst/>
          </a:prstGeom>
        </p:spPr>
      </p:pic>
      <p:pic>
        <p:nvPicPr>
          <p:cNvPr id="10" name="Bildobjekt 9">
            <a:extLst>
              <a:ext uri="{FF2B5EF4-FFF2-40B4-BE49-F238E27FC236}">
                <a16:creationId xmlns:a16="http://schemas.microsoft.com/office/drawing/2014/main" id="{3E72C926-C3F3-A759-51F4-9FA5E10666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909" y="807523"/>
            <a:ext cx="5194980" cy="5242954"/>
          </a:xfrm>
          <a:prstGeom prst="rect">
            <a:avLst/>
          </a:prstGeom>
        </p:spPr>
      </p:pic>
      <p:sp>
        <p:nvSpPr>
          <p:cNvPr id="12" name="textruta 11">
            <a:extLst>
              <a:ext uri="{FF2B5EF4-FFF2-40B4-BE49-F238E27FC236}">
                <a16:creationId xmlns:a16="http://schemas.microsoft.com/office/drawing/2014/main" id="{2A8CC20C-3468-9130-F78D-A2782A2212F2}"/>
              </a:ext>
            </a:extLst>
          </p:cNvPr>
          <p:cNvSpPr txBox="1"/>
          <p:nvPr/>
        </p:nvSpPr>
        <p:spPr>
          <a:xfrm rot="10800000" flipV="1">
            <a:off x="683661" y="301823"/>
            <a:ext cx="6007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sz="1400"/>
              <a:t>David Josefsson (M) bostadspolitisk talesperson, oktober 2025 </a:t>
            </a:r>
            <a:endParaRPr lang="sv-SE"/>
          </a:p>
        </p:txBody>
      </p:sp>
      <p:sp>
        <p:nvSpPr>
          <p:cNvPr id="16" name="textruta 15">
            <a:extLst>
              <a:ext uri="{FF2B5EF4-FFF2-40B4-BE49-F238E27FC236}">
                <a16:creationId xmlns:a16="http://schemas.microsoft.com/office/drawing/2014/main" id="{ED5151B2-E458-6211-8067-9D2548DEDE41}"/>
              </a:ext>
            </a:extLst>
          </p:cNvPr>
          <p:cNvSpPr txBox="1"/>
          <p:nvPr/>
        </p:nvSpPr>
        <p:spPr>
          <a:xfrm rot="10800000" flipV="1">
            <a:off x="7108299" y="455711"/>
            <a:ext cx="16053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sz="1400"/>
              <a:t>21 april 2026 </a:t>
            </a:r>
            <a:endParaRPr lang="sv-SE"/>
          </a:p>
        </p:txBody>
      </p:sp>
      <p:cxnSp>
        <p:nvCxnSpPr>
          <p:cNvPr id="18" name="Rak koppling 17">
            <a:extLst>
              <a:ext uri="{FF2B5EF4-FFF2-40B4-BE49-F238E27FC236}">
                <a16:creationId xmlns:a16="http://schemas.microsoft.com/office/drawing/2014/main" id="{CA5FF8C7-7A15-39F2-EC1E-C00366659740}"/>
              </a:ext>
            </a:extLst>
          </p:cNvPr>
          <p:cNvCxnSpPr>
            <a:cxnSpLocks/>
          </p:cNvCxnSpPr>
          <p:nvPr/>
        </p:nvCxnSpPr>
        <p:spPr>
          <a:xfrm>
            <a:off x="777240" y="2935224"/>
            <a:ext cx="5468112" cy="0"/>
          </a:xfrm>
          <a:prstGeom prst="line">
            <a:avLst/>
          </a:prstGeom>
          <a:ln w="38100">
            <a:solidFill>
              <a:srgbClr val="3544F4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4" name="Rak koppling 23">
            <a:extLst>
              <a:ext uri="{FF2B5EF4-FFF2-40B4-BE49-F238E27FC236}">
                <a16:creationId xmlns:a16="http://schemas.microsoft.com/office/drawing/2014/main" id="{2ADA3EC8-913D-B33A-9C07-DB860C725D65}"/>
              </a:ext>
            </a:extLst>
          </p:cNvPr>
          <p:cNvCxnSpPr/>
          <p:nvPr/>
        </p:nvCxnSpPr>
        <p:spPr>
          <a:xfrm>
            <a:off x="777240" y="3182112"/>
            <a:ext cx="2935224" cy="0"/>
          </a:xfrm>
          <a:prstGeom prst="line">
            <a:avLst/>
          </a:prstGeom>
          <a:ln w="3810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6" name="Rak koppling 25">
            <a:extLst>
              <a:ext uri="{FF2B5EF4-FFF2-40B4-BE49-F238E27FC236}">
                <a16:creationId xmlns:a16="http://schemas.microsoft.com/office/drawing/2014/main" id="{A57C7EBB-F156-22E8-C84C-3FD0B3D89CA4}"/>
              </a:ext>
            </a:extLst>
          </p:cNvPr>
          <p:cNvCxnSpPr/>
          <p:nvPr/>
        </p:nvCxnSpPr>
        <p:spPr>
          <a:xfrm>
            <a:off x="1737360" y="4005072"/>
            <a:ext cx="4279392" cy="0"/>
          </a:xfrm>
          <a:prstGeom prst="line">
            <a:avLst/>
          </a:prstGeom>
          <a:ln w="3810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8" name="Rak koppling 27">
            <a:extLst>
              <a:ext uri="{FF2B5EF4-FFF2-40B4-BE49-F238E27FC236}">
                <a16:creationId xmlns:a16="http://schemas.microsoft.com/office/drawing/2014/main" id="{B5C7807C-B49F-2019-E89B-9FDCEF086CB5}"/>
              </a:ext>
            </a:extLst>
          </p:cNvPr>
          <p:cNvCxnSpPr>
            <a:cxnSpLocks/>
          </p:cNvCxnSpPr>
          <p:nvPr/>
        </p:nvCxnSpPr>
        <p:spPr>
          <a:xfrm>
            <a:off x="777240" y="4233672"/>
            <a:ext cx="1280160" cy="0"/>
          </a:xfrm>
          <a:prstGeom prst="line">
            <a:avLst/>
          </a:prstGeom>
          <a:ln w="3810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129D8BF-EE56-6007-572F-AD88919742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040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93"/>
    </mc:Choice>
    <mc:Fallback xmlns="">
      <p:transition spd="slow" advTm="49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1CA49-1444-EA05-1875-894C4DA87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42C31542-6E40-BA1C-C716-709355FC4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125" y="118873"/>
            <a:ext cx="10296525" cy="5686646"/>
          </a:xfrm>
        </p:spPr>
        <p:txBody>
          <a:bodyPr/>
          <a:lstStyle/>
          <a:p>
            <a:r>
              <a:rPr lang="sv-SE" sz="7000">
                <a:latin typeface="Hyra Sans Display"/>
              </a:rPr>
              <a:t>Vi måste bemöta argumenten och stoppa marknadshyror!</a:t>
            </a:r>
            <a:br>
              <a:rPr lang="sv-SE" sz="6000">
                <a:latin typeface="Hyra Sans Display"/>
              </a:rPr>
            </a:br>
            <a:endParaRPr lang="sv-SE" sz="6000">
              <a:highlight>
                <a:srgbClr val="FFFF00"/>
              </a:highlight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0017870-4D1C-9139-5E43-0B6282F316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8150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40"/>
    </mc:Choice>
    <mc:Fallback xmlns="">
      <p:transition spd="slow" advTm="8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1332F-F251-6C8A-4D97-01A049549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ubrik 3">
            <a:extLst>
              <a:ext uri="{FF2B5EF4-FFF2-40B4-BE49-F238E27FC236}">
                <a16:creationId xmlns:a16="http://schemas.microsoft.com/office/drawing/2014/main" id="{FE8EF953-02B6-50BC-1215-239A0A0C4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19" y="274690"/>
            <a:ext cx="11449050" cy="1404937"/>
          </a:xfrm>
          <a:solidFill>
            <a:schemeClr val="tx2"/>
          </a:solidFill>
        </p:spPr>
        <p:txBody>
          <a:bodyPr anchor="ctr"/>
          <a:lstStyle/>
          <a:p>
            <a:r>
              <a:rPr lang="sv-SE" sz="4000" b="0">
                <a:latin typeface="Hyra Sans Display"/>
              </a:rPr>
              <a:t>VÅRA BUDSKAP</a:t>
            </a:r>
            <a:endParaRPr lang="sv-SE"/>
          </a:p>
        </p:txBody>
      </p:sp>
      <p:sp>
        <p:nvSpPr>
          <p:cNvPr id="5" name="Platshållare för innehåll 4">
            <a:extLst>
              <a:ext uri="{FF2B5EF4-FFF2-40B4-BE49-F238E27FC236}">
                <a16:creationId xmlns:a16="http://schemas.microsoft.com/office/drawing/2014/main" id="{445F64EF-EE42-CB05-A295-8C3C3860A2C2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vert="horz" lIns="0" tIns="0" rIns="0" bIns="0" rtlCol="0" anchor="t">
            <a:noAutofit/>
          </a:bodyPr>
          <a:lstStyle/>
          <a:p>
            <a:endParaRPr lang="sv-SE" b="1">
              <a:solidFill>
                <a:schemeClr val="bg1"/>
              </a:solidFill>
              <a:latin typeface="Hyra Sans Display" panose="00000500000000000000" pitchFamily="50" charset="0"/>
            </a:endParaRPr>
          </a:p>
          <a:p>
            <a:endParaRPr lang="sv-SE" sz="1400">
              <a:solidFill>
                <a:schemeClr val="bg1"/>
              </a:solidFill>
              <a:latin typeface="Hyra Sans"/>
            </a:endParaRPr>
          </a:p>
          <a:p>
            <a:pPr marL="0" indent="0">
              <a:buNone/>
            </a:pPr>
            <a:endParaRPr lang="sv-SE">
              <a:solidFill>
                <a:schemeClr val="bg1"/>
              </a:solidFill>
            </a:endParaRPr>
          </a:p>
          <a:p>
            <a:endParaRPr lang="sv-SE">
              <a:solidFill>
                <a:schemeClr val="bg1"/>
              </a:solidFill>
            </a:endParaRPr>
          </a:p>
        </p:txBody>
      </p:sp>
      <p:sp>
        <p:nvSpPr>
          <p:cNvPr id="2" name="textruta 1">
            <a:extLst>
              <a:ext uri="{FF2B5EF4-FFF2-40B4-BE49-F238E27FC236}">
                <a16:creationId xmlns:a16="http://schemas.microsoft.com/office/drawing/2014/main" id="{84B7FE61-3CC5-5CBE-B251-8847E9356A1D}"/>
              </a:ext>
            </a:extLst>
          </p:cNvPr>
          <p:cNvSpPr txBox="1"/>
          <p:nvPr/>
        </p:nvSpPr>
        <p:spPr>
          <a:xfrm>
            <a:off x="373869" y="1584564"/>
            <a:ext cx="11821560" cy="77764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sv-SE" sz="2400" b="1">
                <a:solidFill>
                  <a:srgbClr val="1A1A1A"/>
                </a:solidFill>
                <a:latin typeface="Hyra Sans"/>
              </a:rPr>
              <a:t>Införs marknadshyror skulle hyrorna öka med ca 30%</a:t>
            </a:r>
            <a:br>
              <a:rPr lang="sv-SE" sz="2400" b="1">
                <a:latin typeface="Hyra Sans"/>
              </a:rPr>
            </a:br>
            <a:r>
              <a:rPr lang="sv-SE" sz="2400">
                <a:latin typeface="Hyra Sans"/>
              </a:rPr>
              <a:t>Marknadshyror leder ofta till kraftigt höjda hyror, i kombination med bostadsbristen kommer marknadshyror alltid höja hyran.</a:t>
            </a:r>
            <a:endParaRPr lang="sv-SE" sz="2400" b="1">
              <a:solidFill>
                <a:srgbClr val="000000"/>
              </a:solidFill>
              <a:latin typeface="Hyra Sans"/>
            </a:endParaRPr>
          </a:p>
          <a:p>
            <a:pPr>
              <a:buFont typeface="Arial"/>
              <a:buChar char="•"/>
            </a:pPr>
            <a:endParaRPr lang="sv-SE" sz="2400">
              <a:solidFill>
                <a:srgbClr val="1A1A1A"/>
              </a:solidFill>
            </a:endParaRPr>
          </a:p>
          <a:p>
            <a:pPr>
              <a:buFont typeface="Arial"/>
              <a:buChar char="•"/>
            </a:pPr>
            <a:endParaRPr lang="sv-SE" sz="2400">
              <a:solidFill>
                <a:srgbClr val="1A1A1A"/>
              </a:solidFill>
              <a:latin typeface="Hyra Sans"/>
            </a:endParaRPr>
          </a:p>
          <a:p>
            <a:endParaRPr lang="sv-SE" sz="2400" b="1">
              <a:latin typeface="Hyra Sans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latin typeface="Hyra Sans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latin typeface="Hyra Sans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latin typeface="Hyra Sans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latin typeface="Hyra Sans"/>
            </a:endParaRPr>
          </a:p>
          <a:p>
            <a:endParaRPr lang="sv-SE" sz="2400">
              <a:latin typeface="Hyra Sans"/>
            </a:endParaRPr>
          </a:p>
          <a:p>
            <a:pPr>
              <a:lnSpc>
                <a:spcPts val="1800"/>
              </a:lnSpc>
            </a:pPr>
            <a:endParaRPr lang="sv-SE" sz="2400">
              <a:latin typeface="Hyra Sans"/>
            </a:endParaRPr>
          </a:p>
          <a:p>
            <a:pPr>
              <a:lnSpc>
                <a:spcPts val="1800"/>
              </a:lnSpc>
            </a:pPr>
            <a:endParaRPr lang="sv-SE" sz="2400">
              <a:solidFill>
                <a:srgbClr val="000000"/>
              </a:solidFill>
              <a:latin typeface="Hyra Sans"/>
            </a:endParaRPr>
          </a:p>
          <a:p>
            <a:endParaRPr lang="en-US" sz="2400">
              <a:latin typeface="Hyra Sans"/>
            </a:endParaRPr>
          </a:p>
          <a:p>
            <a:endParaRPr lang="sv-SE" sz="2400">
              <a:latin typeface="Hyra Sans"/>
            </a:endParaRPr>
          </a:p>
          <a:p>
            <a:endParaRPr lang="sv-SE" sz="2400">
              <a:solidFill>
                <a:srgbClr val="000000"/>
              </a:solidFill>
              <a:latin typeface="Hyra Sans"/>
            </a:endParaRPr>
          </a:p>
          <a:p>
            <a:endParaRPr lang="sv-SE" sz="2400" b="1">
              <a:solidFill>
                <a:srgbClr val="000000"/>
              </a:solidFill>
              <a:latin typeface="Hyra Sans"/>
            </a:endParaRPr>
          </a:p>
          <a:p>
            <a:endParaRPr lang="sv-SE" sz="2400">
              <a:solidFill>
                <a:srgbClr val="000000"/>
              </a:solidFill>
              <a:latin typeface="Hyra Sans"/>
            </a:endParaRPr>
          </a:p>
          <a:p>
            <a:pPr>
              <a:lnSpc>
                <a:spcPts val="1575"/>
              </a:lnSpc>
            </a:pPr>
            <a:endParaRPr lang="sv-SE" sz="2400">
              <a:solidFill>
                <a:srgbClr val="000000"/>
              </a:solidFill>
              <a:latin typeface="Hyra Sans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solidFill>
                <a:srgbClr val="1A1A1A"/>
              </a:solidFill>
              <a:latin typeface="Hyra Sans"/>
            </a:endParaRPr>
          </a:p>
          <a:p>
            <a:endParaRPr lang="sv-SE" sz="2400">
              <a:solidFill>
                <a:srgbClr val="1A1A1A"/>
              </a:solidFill>
              <a:latin typeface="Hyra Sans"/>
            </a:endParaRPr>
          </a:p>
          <a:p>
            <a:endParaRPr lang="sv-SE" sz="2400">
              <a:latin typeface="Hyra Sans"/>
            </a:endParaRPr>
          </a:p>
        </p:txBody>
      </p:sp>
      <p:sp>
        <p:nvSpPr>
          <p:cNvPr id="7" name="textruta 6">
            <a:extLst>
              <a:ext uri="{FF2B5EF4-FFF2-40B4-BE49-F238E27FC236}">
                <a16:creationId xmlns:a16="http://schemas.microsoft.com/office/drawing/2014/main" id="{F1A14520-EA60-6D2B-578B-4C3C755B2BA4}"/>
              </a:ext>
            </a:extLst>
          </p:cNvPr>
          <p:cNvSpPr txBox="1"/>
          <p:nvPr/>
        </p:nvSpPr>
        <p:spPr>
          <a:xfrm>
            <a:off x="367145" y="3025503"/>
            <a:ext cx="101138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sv-SE" sz="2400"/>
              <a:t>Det gör det svårare för vanligt folk att bo kvar, flytta till jobba och skapar och befäster segregation.</a:t>
            </a:r>
            <a:br>
              <a:rPr lang="sv-SE" sz="2400"/>
            </a:br>
            <a:r>
              <a:rPr lang="sv-SE" sz="2400"/>
              <a:t>.</a:t>
            </a:r>
            <a:endParaRPr lang="sv-SE"/>
          </a:p>
          <a:p>
            <a:endParaRPr lang="sv-SE" sz="2400"/>
          </a:p>
        </p:txBody>
      </p:sp>
      <p:sp>
        <p:nvSpPr>
          <p:cNvPr id="8" name="textruta 7">
            <a:extLst>
              <a:ext uri="{FF2B5EF4-FFF2-40B4-BE49-F238E27FC236}">
                <a16:creationId xmlns:a16="http://schemas.microsoft.com/office/drawing/2014/main" id="{1DAB999A-F6AC-E0C0-E97B-7B1C170364CD}"/>
              </a:ext>
            </a:extLst>
          </p:cNvPr>
          <p:cNvSpPr txBox="1"/>
          <p:nvPr/>
        </p:nvSpPr>
        <p:spPr>
          <a:xfrm>
            <a:off x="367145" y="3994999"/>
            <a:ext cx="117659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sv-SE" sz="2400">
                <a:solidFill>
                  <a:srgbClr val="1A1A1A"/>
                </a:solidFill>
              </a:rPr>
              <a:t>Slår hårt mot människornas ekonomi; om en ännu större del skulle gå till hyran behöver man prioritera bort andra viktiga saker t ex sparande, barns aktiviteter, tandläkarbesök, mediciner.</a:t>
            </a:r>
            <a:endParaRPr lang="sv-SE" sz="2400"/>
          </a:p>
        </p:txBody>
      </p:sp>
      <p:sp>
        <p:nvSpPr>
          <p:cNvPr id="9" name="textruta 8">
            <a:extLst>
              <a:ext uri="{FF2B5EF4-FFF2-40B4-BE49-F238E27FC236}">
                <a16:creationId xmlns:a16="http://schemas.microsoft.com/office/drawing/2014/main" id="{AC8A0121-207E-A630-C59A-383EBA37DDBF}"/>
              </a:ext>
            </a:extLst>
          </p:cNvPr>
          <p:cNvSpPr txBox="1"/>
          <p:nvPr/>
        </p:nvSpPr>
        <p:spPr>
          <a:xfrm>
            <a:off x="373869" y="5380045"/>
            <a:ext cx="117659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sv-SE" sz="2400">
                <a:solidFill>
                  <a:srgbClr val="1A1A1A"/>
                </a:solidFill>
              </a:rPr>
              <a:t>Marknadshyra gynnar fastighetsägaren, inte dig som hyresgäst.</a:t>
            </a:r>
            <a:endParaRPr lang="sv-SE" sz="240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E1679A0B-4455-8CEE-26A3-DB8C1A5D5BB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024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07"/>
    </mc:Choice>
    <mc:Fallback xmlns="">
      <p:transition spd="slow" advTm="72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AFBA8F-7CE6-04E1-70E6-2F96AB778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ruta 3">
            <a:extLst>
              <a:ext uri="{FF2B5EF4-FFF2-40B4-BE49-F238E27FC236}">
                <a16:creationId xmlns:a16="http://schemas.microsoft.com/office/drawing/2014/main" id="{CFAB9172-993A-FD8D-43D1-3272A33AEBC7}"/>
              </a:ext>
            </a:extLst>
          </p:cNvPr>
          <p:cNvSpPr txBox="1"/>
          <p:nvPr/>
        </p:nvSpPr>
        <p:spPr>
          <a:xfrm>
            <a:off x="525076" y="406539"/>
            <a:ext cx="11141847" cy="65248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sv-SE" sz="2800"/>
              <a:t>"</a:t>
            </a:r>
            <a:r>
              <a:rPr lang="sv-SE" sz="2800" i="1"/>
              <a:t>Men vadå? Med marknadshyror byggs det ju fler bostäder?!”</a:t>
            </a:r>
          </a:p>
          <a:p>
            <a:pPr algn="ctr"/>
            <a:r>
              <a:rPr lang="sv-SE" sz="2200"/>
              <a:t>Forskning visar att det inte finns den typen av samband, däremot tydliga samband med att marknadshyrorna driver upp hyror framförallt i attraktiva områden. </a:t>
            </a:r>
            <a:br>
              <a:rPr lang="sv-SE" sz="2200"/>
            </a:br>
            <a:endParaRPr lang="sv-SE" sz="2200"/>
          </a:p>
          <a:p>
            <a:pPr algn="ctr"/>
            <a:r>
              <a:rPr lang="sv-SE" sz="2800" i="1"/>
              <a:t>”Fastighetsägarna måste ju också få betalt för sin investering!”</a:t>
            </a:r>
            <a:br>
              <a:rPr lang="sv-SE" sz="2800"/>
            </a:br>
            <a:r>
              <a:rPr lang="sv-SE" sz="2200"/>
              <a:t>Fastighetsbranschen är en av de säkraste branscherna som finns utifrån hyresintäkterna. Att slopa hyresreglering löser inte byggkrisen — men att förenkla markpolitik eller statlig finansiering gör det. </a:t>
            </a:r>
          </a:p>
          <a:p>
            <a:pPr algn="ctr"/>
            <a:endParaRPr lang="sv-SE" sz="2800"/>
          </a:p>
          <a:p>
            <a:pPr algn="ctr"/>
            <a:r>
              <a:rPr lang="sv-SE" sz="2800" i="1"/>
              <a:t>Ingen är ju för marknadshyror, utan vill ha fri hyressättning eller trygghetshyror!</a:t>
            </a:r>
          </a:p>
          <a:p>
            <a:pPr algn="ctr" fontAlgn="t"/>
            <a:r>
              <a:rPr lang="sv-SE" sz="2200"/>
              <a:t>Detta är exakt den modell som flera bedömare säger att Moderaternas trygghetshyra skulle innebära. I Tyskland har den lett till kraftigt stigande hyror, särskilt i större städer, vilket utlöste protester och i Berlins fall ett femårigt hyrestak (numera upphävt).</a:t>
            </a:r>
            <a:endParaRPr lang="sv-SE" sz="2800"/>
          </a:p>
          <a:p>
            <a:pPr algn="l"/>
            <a:endParaRPr lang="sv-SE" sz="360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F10D62E-0263-3F6B-32B9-529C2A2D3D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074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424"/>
    </mc:Choice>
    <mc:Fallback xmlns="">
      <p:transition spd="slow" advTm="124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17B2A-0D87-2AEF-D82B-CC58EB174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B82C7919-4AB1-FE76-2DC3-606ADA3E5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422" y="4102325"/>
            <a:ext cx="11500264" cy="605776"/>
          </a:xfrm>
        </p:spPr>
        <p:txBody>
          <a:bodyPr vert="horz" lIns="0" tIns="0" rIns="0" bIns="0" rtlCol="0" anchor="b">
            <a:noAutofit/>
          </a:bodyPr>
          <a:lstStyle/>
          <a:p>
            <a:br>
              <a:rPr lang="sv-SE" sz="4000">
                <a:latin typeface="Hyra Sans Display"/>
              </a:rPr>
            </a:br>
            <a:br>
              <a:rPr lang="sv-SE" sz="4000">
                <a:latin typeface="Hyra Sans Display"/>
              </a:rPr>
            </a:br>
            <a:r>
              <a:rPr lang="sv-SE" sz="4000">
                <a:latin typeface="Hyra Sans Display"/>
              </a:rPr>
              <a:t>Alla ska ha rätt till en bostad med rimlig hyra</a:t>
            </a:r>
          </a:p>
        </p:txBody>
      </p:sp>
      <p:sp>
        <p:nvSpPr>
          <p:cNvPr id="3" name="textruta 2">
            <a:extLst>
              <a:ext uri="{FF2B5EF4-FFF2-40B4-BE49-F238E27FC236}">
                <a16:creationId xmlns:a16="http://schemas.microsoft.com/office/drawing/2014/main" id="{66FFDB85-E047-66BC-4520-D4C9EB27A7ED}"/>
              </a:ext>
            </a:extLst>
          </p:cNvPr>
          <p:cNvSpPr txBox="1"/>
          <p:nvPr/>
        </p:nvSpPr>
        <p:spPr>
          <a:xfrm>
            <a:off x="2184607" y="1891344"/>
            <a:ext cx="7822785" cy="172866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Bef>
                <a:spcPts val="1000"/>
              </a:spcBef>
            </a:pPr>
            <a:r>
              <a:rPr lang="sv-SE" sz="5400" b="1">
                <a:solidFill>
                  <a:schemeClr val="accent1"/>
                </a:solidFill>
                <a:latin typeface="Hyra Sans Display"/>
              </a:rPr>
              <a:t>FLER BOSTÄDER </a:t>
            </a:r>
            <a:br>
              <a:rPr lang="sv-SE" sz="5400" b="1">
                <a:solidFill>
                  <a:schemeClr val="accent1"/>
                </a:solidFill>
                <a:latin typeface="Hyra Sans Display"/>
              </a:rPr>
            </a:br>
            <a:r>
              <a:rPr lang="sv-SE" sz="5400" b="1">
                <a:solidFill>
                  <a:schemeClr val="accent1"/>
                </a:solidFill>
                <a:latin typeface="Hyra Sans Display"/>
              </a:rPr>
              <a:t>MED RIMLIG HYRA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B944645-F79D-41F0-1EE2-028382496D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909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16"/>
    </mc:Choice>
    <mc:Fallback xmlns="">
      <p:transition spd="slow" advTm="12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5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ED2FE-EE6C-9EA8-09C3-A30D6E0FA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tshållare för innehåll 4">
            <a:extLst>
              <a:ext uri="{FF2B5EF4-FFF2-40B4-BE49-F238E27FC236}">
                <a16:creationId xmlns:a16="http://schemas.microsoft.com/office/drawing/2014/main" id="{D65C7B2E-F402-FD35-C9EF-60D81ED1C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noFill/>
        </p:spPr>
        <p:txBody>
          <a:bodyPr vert="horz" lIns="0" tIns="0" rIns="0" bIns="0" rtlCol="0" anchor="t">
            <a:noAutofit/>
          </a:bodyPr>
          <a:lstStyle/>
          <a:p>
            <a:endParaRPr lang="sv-SE" b="1">
              <a:solidFill>
                <a:schemeClr val="bg1"/>
              </a:solidFill>
              <a:latin typeface="Hyra Sans Display" panose="00000500000000000000" pitchFamily="50" charset="0"/>
            </a:endParaRPr>
          </a:p>
          <a:p>
            <a:endParaRPr lang="sv-SE" sz="1400">
              <a:solidFill>
                <a:schemeClr val="bg1"/>
              </a:solidFill>
            </a:endParaRPr>
          </a:p>
          <a:p>
            <a:endParaRPr lang="sv-SE">
              <a:solidFill>
                <a:schemeClr val="bg1"/>
              </a:solidFill>
            </a:endParaRPr>
          </a:p>
        </p:txBody>
      </p:sp>
      <p:sp>
        <p:nvSpPr>
          <p:cNvPr id="2" name="textruta 1">
            <a:extLst>
              <a:ext uri="{FF2B5EF4-FFF2-40B4-BE49-F238E27FC236}">
                <a16:creationId xmlns:a16="http://schemas.microsoft.com/office/drawing/2014/main" id="{F1E753D3-7AD9-10A2-5DAD-A0D60671B5F5}"/>
              </a:ext>
            </a:extLst>
          </p:cNvPr>
          <p:cNvSpPr txBox="1"/>
          <p:nvPr/>
        </p:nvSpPr>
        <p:spPr>
          <a:xfrm>
            <a:off x="371475" y="1463809"/>
            <a:ext cx="11455460" cy="117878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sv-SE" sz="2400">
                <a:solidFill>
                  <a:schemeClr val="bg1"/>
                </a:solidFill>
                <a:latin typeface="Hyra Sans"/>
                <a:ea typeface="+mn-lt"/>
                <a:cs typeface="+mn-lt"/>
              </a:rPr>
              <a:t>Man ska ha råd att bo och leva. </a:t>
            </a:r>
            <a:r>
              <a:rPr lang="sv-SE" sz="2400" b="1">
                <a:solidFill>
                  <a:schemeClr val="bg1"/>
                </a:solidFill>
                <a:latin typeface="Hyra Sans"/>
                <a:ea typeface="+mn-lt"/>
                <a:cs typeface="+mn-lt"/>
              </a:rPr>
              <a:t>Nästan</a:t>
            </a:r>
            <a:r>
              <a:rPr lang="sv-SE" sz="2400" b="1">
                <a:solidFill>
                  <a:schemeClr val="bg1"/>
                </a:solidFill>
                <a:latin typeface="Hyra Sans"/>
                <a:ea typeface="Calibri"/>
                <a:cs typeface="Calibri"/>
              </a:rPr>
              <a:t> hälften av Sveriges hyresgäster har ohållbara boendekostnader </a:t>
            </a:r>
            <a:r>
              <a:rPr lang="sv-SE" sz="2400">
                <a:solidFill>
                  <a:schemeClr val="bg1"/>
                </a:solidFill>
                <a:latin typeface="Hyra Sans"/>
                <a:ea typeface="Calibri"/>
                <a:cs typeface="Calibri"/>
              </a:rPr>
              <a:t>på grund av de höga hyrorna. </a:t>
            </a:r>
            <a:endParaRPr lang="sv-SE" sz="2400">
              <a:latin typeface="Hyra Sans"/>
              <a:ea typeface="+mn-lt"/>
              <a:cs typeface="+mn-lt"/>
            </a:endParaRPr>
          </a:p>
          <a:p>
            <a:endParaRPr lang="sv-SE" sz="2400">
              <a:latin typeface="Hyra Sans"/>
              <a:ea typeface="Calibri"/>
              <a:cs typeface="Calibri"/>
            </a:endParaRPr>
          </a:p>
          <a:p>
            <a:endParaRPr lang="sv-SE" sz="2400">
              <a:latin typeface="Hyra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latin typeface="Hyra Sans"/>
              <a:ea typeface="+mn-lt"/>
              <a:cs typeface="+mn-lt"/>
            </a:endParaRPr>
          </a:p>
          <a:p>
            <a:endParaRPr lang="sv-SE" sz="2400">
              <a:ea typeface="Calibri"/>
              <a:cs typeface="Calibri"/>
            </a:endParaRPr>
          </a:p>
          <a:p>
            <a:endParaRPr lang="sv-SE" sz="2400">
              <a:ea typeface="Calibri"/>
              <a:cs typeface="Calibri"/>
            </a:endParaRPr>
          </a:p>
          <a:p>
            <a:endParaRPr lang="sv-SE" sz="2400" b="1">
              <a:ea typeface="Calibri"/>
              <a:cs typeface="Calibri"/>
            </a:endParaRPr>
          </a:p>
          <a:p>
            <a:endParaRPr lang="sv-SE" sz="2400" b="1">
              <a:solidFill>
                <a:srgbClr val="000000"/>
              </a:solidFill>
              <a:latin typeface="Hyra Sans"/>
              <a:ea typeface="Calibri"/>
              <a:cs typeface="Calibri"/>
            </a:endParaRPr>
          </a:p>
          <a:p>
            <a:endParaRPr lang="sv-SE" sz="2400" b="1">
              <a:solidFill>
                <a:srgbClr val="000000"/>
              </a:solidFill>
              <a:latin typeface="Hyra Sans"/>
              <a:ea typeface="Calibri"/>
              <a:cs typeface="Calibri"/>
            </a:endParaRPr>
          </a:p>
          <a:p>
            <a:endParaRPr lang="sv-SE" sz="2400" b="1">
              <a:ea typeface="Calibri"/>
              <a:cs typeface="Calibri"/>
            </a:endParaRPr>
          </a:p>
          <a:p>
            <a:endParaRPr lang="sv-SE" sz="2400" b="1">
              <a:ea typeface="+mn-lt"/>
              <a:cs typeface="+mn-lt"/>
            </a:endParaRPr>
          </a:p>
          <a:p>
            <a:endParaRPr lang="sv-SE" sz="2400" b="1">
              <a:ea typeface="+mn-lt"/>
              <a:cs typeface="+mn-lt"/>
            </a:endParaRPr>
          </a:p>
          <a:p>
            <a:endParaRPr lang="sv-SE" sz="2400">
              <a:ea typeface="+mn-lt"/>
              <a:cs typeface="+mn-lt"/>
            </a:endParaRPr>
          </a:p>
          <a:p>
            <a:endParaRPr lang="sv-SE" sz="2400">
              <a:ea typeface="+mn-lt"/>
              <a:cs typeface="+mn-lt"/>
            </a:endParaRPr>
          </a:p>
          <a:p>
            <a:endParaRPr lang="sv-SE" sz="2400" b="1">
              <a:ea typeface="+mn-lt"/>
              <a:cs typeface="+mn-lt"/>
            </a:endParaRPr>
          </a:p>
          <a:p>
            <a:endParaRPr lang="sv-SE" sz="2400"/>
          </a:p>
          <a:p>
            <a:endParaRPr lang="sv-SE" sz="2400">
              <a:ea typeface="+mn-lt"/>
              <a:cs typeface="+mn-lt"/>
            </a:endParaRPr>
          </a:p>
          <a:p>
            <a:br>
              <a:rPr lang="sv-SE" sz="1600" b="1">
                <a:ea typeface="+mn-lt"/>
                <a:cs typeface="+mn-lt"/>
              </a:rPr>
            </a:br>
            <a:endParaRPr lang="sv-SE" sz="2400"/>
          </a:p>
          <a:p>
            <a:endParaRPr lang="sv-SE" sz="2400" b="1">
              <a:solidFill>
                <a:srgbClr val="000000"/>
              </a:solidFill>
              <a:ea typeface="+mn-lt"/>
              <a:cs typeface="+mn-lt"/>
            </a:endParaRPr>
          </a:p>
          <a:p>
            <a:endParaRPr lang="sv-SE" sz="2400" b="1">
              <a:solidFill>
                <a:srgbClr val="000000"/>
              </a:solidFill>
              <a:ea typeface="+mn-lt"/>
              <a:cs typeface="+mn-lt"/>
            </a:endParaRPr>
          </a:p>
          <a:p>
            <a:endParaRPr lang="sv-SE" sz="2400" b="1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sv-SE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sv-SE" sz="2400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sv-SE" sz="2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solidFill>
                <a:srgbClr val="000000"/>
              </a:solidFill>
              <a:latin typeface="Hyra Sans"/>
              <a:ea typeface="Roboto"/>
              <a:cs typeface="Roboto"/>
            </a:endParaRPr>
          </a:p>
          <a:p>
            <a:endParaRPr lang="sv-SE" sz="2400" b="1">
              <a:solidFill>
                <a:srgbClr val="4E4E4E"/>
              </a:solidFill>
              <a:latin typeface="Hyra Sans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solidFill>
                <a:srgbClr val="4E4E4E"/>
              </a:solidFill>
              <a:latin typeface="Hyra Sans Text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endParaRPr lang="sv-SE" sz="2400">
              <a:solidFill>
                <a:srgbClr val="4E4E4E"/>
              </a:solidFill>
              <a:latin typeface="Roboto"/>
              <a:ea typeface="Roboto"/>
              <a:cs typeface="Roboto"/>
            </a:endParaRPr>
          </a:p>
          <a:p>
            <a:endParaRPr lang="sv-SE" sz="2400"/>
          </a:p>
        </p:txBody>
      </p:sp>
      <p:sp>
        <p:nvSpPr>
          <p:cNvPr id="3" name="textruta 2">
            <a:extLst>
              <a:ext uri="{FF2B5EF4-FFF2-40B4-BE49-F238E27FC236}">
                <a16:creationId xmlns:a16="http://schemas.microsoft.com/office/drawing/2014/main" id="{0047D4A1-F3EB-C500-8529-8D434C135A54}"/>
              </a:ext>
            </a:extLst>
          </p:cNvPr>
          <p:cNvSpPr txBox="1"/>
          <p:nvPr/>
        </p:nvSpPr>
        <p:spPr>
          <a:xfrm>
            <a:off x="286518" y="2471756"/>
            <a:ext cx="1094916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sv-SE" sz="2400">
                <a:solidFill>
                  <a:schemeClr val="bg1"/>
                </a:solidFill>
              </a:rPr>
              <a:t>Staten måste ta sitt ansvar för att bygga bort bostadsbristen. Med </a:t>
            </a:r>
            <a:r>
              <a:rPr lang="sv-SE" sz="2400" b="1">
                <a:solidFill>
                  <a:schemeClr val="bg1"/>
                </a:solidFill>
              </a:rPr>
              <a:t>statlig finansiering </a:t>
            </a:r>
            <a:r>
              <a:rPr lang="sv-SE" sz="2400">
                <a:solidFill>
                  <a:schemeClr val="bg1"/>
                </a:solidFill>
              </a:rPr>
              <a:t>som förmånliga bygglån eller investeringsstöd kan fler ha ett eget hem med en rimlig hyra. </a:t>
            </a:r>
          </a:p>
          <a:p>
            <a:pPr marL="342900" indent="-342900">
              <a:buFont typeface="Arial"/>
              <a:buChar char="•"/>
            </a:pPr>
            <a:endParaRPr lang="sv-SE" sz="24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sv-SE" sz="2400">
                <a:solidFill>
                  <a:schemeClr val="bg1"/>
                </a:solidFill>
              </a:rPr>
              <a:t>Det byggs för lite! Byggbehovet är minst 50 000 bostäder per år. 184 000 unga vuxna väntar på att flytta hemifrån. Vi vill se </a:t>
            </a:r>
            <a:r>
              <a:rPr lang="sv-SE" sz="2400" b="1">
                <a:solidFill>
                  <a:schemeClr val="bg1"/>
                </a:solidFill>
              </a:rPr>
              <a:t>en nationell </a:t>
            </a:r>
            <a:r>
              <a:rPr lang="sv-SE" sz="2400" b="1" err="1">
                <a:solidFill>
                  <a:schemeClr val="bg1"/>
                </a:solidFill>
              </a:rPr>
              <a:t>bostadsplan</a:t>
            </a:r>
            <a:r>
              <a:rPr lang="sv-SE" sz="2400">
                <a:solidFill>
                  <a:schemeClr val="bg1"/>
                </a:solidFill>
              </a:rPr>
              <a:t> och en planeringsbonus till kommuner som följer den. </a:t>
            </a:r>
            <a:endParaRPr lang="en-US" sz="24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sv-SE" sz="2400">
                <a:solidFill>
                  <a:schemeClr val="bg1"/>
                </a:solidFill>
              </a:rPr>
              <a:t>Bostadsbristen påverkar möjligheten att flytta till jobb och studier, att bilda familj eller separera</a:t>
            </a:r>
            <a:r>
              <a:rPr lang="sv-SE" sz="2400" b="1">
                <a:solidFill>
                  <a:schemeClr val="bg1"/>
                </a:solidFill>
              </a:rPr>
              <a:t>. Det påverkar hela samhället!</a:t>
            </a:r>
            <a:endParaRPr lang="en-US" sz="2400" b="1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400" b="1"/>
          </a:p>
          <a:p>
            <a:pPr marL="342900" indent="-342900">
              <a:buFont typeface="Arial"/>
              <a:buChar char="•"/>
            </a:pPr>
            <a:endParaRPr lang="sv-SE" sz="2400"/>
          </a:p>
        </p:txBody>
      </p:sp>
      <p:sp>
        <p:nvSpPr>
          <p:cNvPr id="8" name="textruta 7">
            <a:extLst>
              <a:ext uri="{FF2B5EF4-FFF2-40B4-BE49-F238E27FC236}">
                <a16:creationId xmlns:a16="http://schemas.microsoft.com/office/drawing/2014/main" id="{CAB3C917-97A2-E562-B8BC-39F74C3F4D76}"/>
              </a:ext>
            </a:extLst>
          </p:cNvPr>
          <p:cNvSpPr txBox="1"/>
          <p:nvPr/>
        </p:nvSpPr>
        <p:spPr>
          <a:xfrm>
            <a:off x="658368" y="530391"/>
            <a:ext cx="6537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4000" b="1">
                <a:solidFill>
                  <a:schemeClr val="bg1"/>
                </a:solidFill>
                <a:latin typeface="Hyra Sans Display" panose="00000500000000000000" pitchFamily="50" charset="0"/>
              </a:rPr>
              <a:t>VÅRA BUDSKAP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F549C31-9FB6-72DD-4242-B77F13A7D0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58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03"/>
    </mc:Choice>
    <mc:Fallback xmlns="">
      <p:transition spd="slow" advTm="91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AC2C9-810A-04D4-CFC3-7838D7682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26BC7ECB-0F12-4F27-D421-6DFE5A03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244321"/>
            <a:ext cx="11449050" cy="1404937"/>
          </a:xfrm>
        </p:spPr>
        <p:txBody>
          <a:bodyPr/>
          <a:lstStyle/>
          <a:p>
            <a:pPr algn="ctr"/>
            <a:br>
              <a:rPr lang="sv-SE" sz="4000">
                <a:latin typeface="Hyra Sans Display"/>
              </a:rPr>
            </a:br>
            <a:r>
              <a:rPr lang="sv-SE" sz="4000">
                <a:solidFill>
                  <a:srgbClr val="FFFFFF"/>
                </a:solidFill>
                <a:latin typeface="Hyra Sans Display"/>
              </a:rPr>
              <a:t>Öka hyresgästers upplevda trygghet</a:t>
            </a:r>
            <a:endParaRPr lang="sv-SE" sz="4000">
              <a:solidFill>
                <a:srgbClr val="FFFFFF"/>
              </a:solidFill>
            </a:endParaRPr>
          </a:p>
        </p:txBody>
      </p:sp>
      <p:sp>
        <p:nvSpPr>
          <p:cNvPr id="3" name="textruta 2">
            <a:extLst>
              <a:ext uri="{FF2B5EF4-FFF2-40B4-BE49-F238E27FC236}">
                <a16:creationId xmlns:a16="http://schemas.microsoft.com/office/drawing/2014/main" id="{A2460C82-479F-236E-AA6D-07378ED42615}"/>
              </a:ext>
            </a:extLst>
          </p:cNvPr>
          <p:cNvSpPr txBox="1"/>
          <p:nvPr/>
        </p:nvSpPr>
        <p:spPr>
          <a:xfrm>
            <a:off x="1806596" y="1674674"/>
            <a:ext cx="8578808" cy="175432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sv-SE" sz="5400" b="1">
                <a:solidFill>
                  <a:schemeClr val="tx2">
                    <a:lumMod val="25000"/>
                  </a:schemeClr>
                </a:solidFill>
                <a:latin typeface="Hyra Sans Display"/>
              </a:rPr>
              <a:t>ÖKAD TRYGGHET I</a:t>
            </a:r>
            <a:br>
              <a:rPr lang="sv-SE" sz="5400" b="1">
                <a:solidFill>
                  <a:schemeClr val="tx2">
                    <a:lumMod val="25000"/>
                  </a:schemeClr>
                </a:solidFill>
                <a:latin typeface="Hyra Sans Display"/>
              </a:rPr>
            </a:br>
            <a:r>
              <a:rPr lang="sv-SE" sz="5400" b="1">
                <a:solidFill>
                  <a:schemeClr val="tx2">
                    <a:lumMod val="25000"/>
                  </a:schemeClr>
                </a:solidFill>
                <a:latin typeface="Hyra Sans Display"/>
              </a:rPr>
              <a:t>VÅRA BOSTADSOMRÅDEN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9A7D15E4-0468-3BD4-9C2A-2B92F2642F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3383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63"/>
    </mc:Choice>
    <mc:Fallback xmlns="">
      <p:transition spd="slow" advTm="10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E0B94-2C3E-04EE-8A56-7CA1EE81D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ubrik 3">
            <a:extLst>
              <a:ext uri="{FF2B5EF4-FFF2-40B4-BE49-F238E27FC236}">
                <a16:creationId xmlns:a16="http://schemas.microsoft.com/office/drawing/2014/main" id="{94F8BE8C-F3A8-D64D-F7EC-D62A34110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538504"/>
            <a:ext cx="11449050" cy="1404937"/>
          </a:xfrm>
          <a:solidFill>
            <a:schemeClr val="tx2"/>
          </a:solidFill>
        </p:spPr>
        <p:txBody>
          <a:bodyPr anchor="ctr"/>
          <a:lstStyle/>
          <a:p>
            <a:r>
              <a:rPr lang="sv-SE" sz="4000" b="0">
                <a:latin typeface="Hyra Sans Display"/>
              </a:rPr>
              <a:t>VÅRA BUDSKAP</a:t>
            </a:r>
            <a:endParaRPr lang="sv-SE"/>
          </a:p>
        </p:txBody>
      </p:sp>
      <p:sp>
        <p:nvSpPr>
          <p:cNvPr id="5" name="Platshållare för innehåll 4">
            <a:extLst>
              <a:ext uri="{FF2B5EF4-FFF2-40B4-BE49-F238E27FC236}">
                <a16:creationId xmlns:a16="http://schemas.microsoft.com/office/drawing/2014/main" id="{2CF53320-DD54-1CBA-31B7-BAC3871C8F0F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vert="horz" lIns="0" tIns="0" rIns="0" bIns="0" rtlCol="0" anchor="t">
            <a:noAutofit/>
          </a:bodyPr>
          <a:lstStyle/>
          <a:p>
            <a:endParaRPr lang="sv-SE" b="1">
              <a:solidFill>
                <a:schemeClr val="bg1"/>
              </a:solidFill>
              <a:latin typeface="Hyra Sans Display" panose="00000500000000000000" pitchFamily="50" charset="0"/>
            </a:endParaRPr>
          </a:p>
          <a:p>
            <a:endParaRPr lang="sv-SE" sz="1400">
              <a:solidFill>
                <a:schemeClr val="bg1"/>
              </a:solidFill>
              <a:latin typeface="Hyra Sans"/>
            </a:endParaRPr>
          </a:p>
          <a:p>
            <a:pPr marL="0" indent="0">
              <a:buNone/>
            </a:pPr>
            <a:endParaRPr lang="sv-SE">
              <a:solidFill>
                <a:schemeClr val="bg1"/>
              </a:solidFill>
            </a:endParaRPr>
          </a:p>
          <a:p>
            <a:endParaRPr lang="sv-SE">
              <a:solidFill>
                <a:schemeClr val="bg1"/>
              </a:solidFill>
            </a:endParaRPr>
          </a:p>
          <a:p>
            <a:endParaRPr lang="sv-SE">
              <a:solidFill>
                <a:schemeClr val="bg1"/>
              </a:solidFill>
            </a:endParaRPr>
          </a:p>
        </p:txBody>
      </p:sp>
      <p:sp>
        <p:nvSpPr>
          <p:cNvPr id="2" name="textruta 1">
            <a:extLst>
              <a:ext uri="{FF2B5EF4-FFF2-40B4-BE49-F238E27FC236}">
                <a16:creationId xmlns:a16="http://schemas.microsoft.com/office/drawing/2014/main" id="{C902C100-1BB8-E261-1934-64B362AD6772}"/>
              </a:ext>
            </a:extLst>
          </p:cNvPr>
          <p:cNvSpPr txBox="1"/>
          <p:nvPr/>
        </p:nvSpPr>
        <p:spPr>
          <a:xfrm>
            <a:off x="373100" y="1969182"/>
            <a:ext cx="1028134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sv-SE" sz="2400">
                <a:solidFill>
                  <a:srgbClr val="000000"/>
                </a:solidFill>
              </a:rPr>
              <a:t>Vi betalar redan höga hyror, då ska vi också få trygghet och bra boendemiljö.</a:t>
            </a:r>
            <a:endParaRPr lang="en-US" sz="2400">
              <a:solidFill>
                <a:srgbClr val="000000"/>
              </a:solidFill>
            </a:endParaRPr>
          </a:p>
        </p:txBody>
      </p:sp>
      <p:sp>
        <p:nvSpPr>
          <p:cNvPr id="3" name="textruta 2">
            <a:extLst>
              <a:ext uri="{FF2B5EF4-FFF2-40B4-BE49-F238E27FC236}">
                <a16:creationId xmlns:a16="http://schemas.microsoft.com/office/drawing/2014/main" id="{EA9F6A0A-9460-4503-F610-291933C3D9C8}"/>
              </a:ext>
            </a:extLst>
          </p:cNvPr>
          <p:cNvSpPr txBox="1"/>
          <p:nvPr/>
        </p:nvSpPr>
        <p:spPr>
          <a:xfrm>
            <a:off x="6752492" y="2133600"/>
            <a:ext cx="48181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sv-SE" sz="1600">
                <a:cs typeface="Segoe UI"/>
              </a:rPr>
              <a:t>​</a:t>
            </a:r>
          </a:p>
        </p:txBody>
      </p:sp>
      <p:sp>
        <p:nvSpPr>
          <p:cNvPr id="6" name="textruta 5">
            <a:extLst>
              <a:ext uri="{FF2B5EF4-FFF2-40B4-BE49-F238E27FC236}">
                <a16:creationId xmlns:a16="http://schemas.microsoft.com/office/drawing/2014/main" id="{DC1E7D3E-3F37-8415-51A5-5120A7FA8B41}"/>
              </a:ext>
            </a:extLst>
          </p:cNvPr>
          <p:cNvSpPr txBox="1"/>
          <p:nvPr/>
        </p:nvSpPr>
        <p:spPr>
          <a:xfrm>
            <a:off x="374072" y="3117272"/>
            <a:ext cx="1016577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sv-SE" sz="2400"/>
              <a:t>Vi vill att politiken lyssnar på oss hyresgäster för att göra våra bostadsområden mer trygga. Det kan till exempel vara att ha fler gemensamma utrymmen att umgås på!</a:t>
            </a:r>
          </a:p>
          <a:p>
            <a:endParaRPr lang="sv-SE"/>
          </a:p>
        </p:txBody>
      </p:sp>
      <p:sp>
        <p:nvSpPr>
          <p:cNvPr id="7" name="textruta 6">
            <a:extLst>
              <a:ext uri="{FF2B5EF4-FFF2-40B4-BE49-F238E27FC236}">
                <a16:creationId xmlns:a16="http://schemas.microsoft.com/office/drawing/2014/main" id="{90D6A0A6-2E63-48BF-7321-2EEF5EA695D2}"/>
              </a:ext>
            </a:extLst>
          </p:cNvPr>
          <p:cNvSpPr txBox="1"/>
          <p:nvPr/>
        </p:nvSpPr>
        <p:spPr>
          <a:xfrm>
            <a:off x="384463" y="4350327"/>
            <a:ext cx="1026968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,Sans-Serif"/>
              <a:buChar char="•"/>
            </a:pPr>
            <a:endParaRPr lang="sv-SE" sz="2400"/>
          </a:p>
          <a:p>
            <a:pPr marL="285750" indent="-285750">
              <a:buFont typeface="Arial,Sans-Serif"/>
              <a:buChar char="•"/>
            </a:pPr>
            <a:r>
              <a:rPr lang="sv-SE" sz="2400"/>
              <a:t>Vi vill se fler förebyggande åtgärder i våra bostadsområden, t ex </a:t>
            </a:r>
            <a:br>
              <a:rPr lang="sv-SE" sz="2400"/>
            </a:br>
            <a:r>
              <a:rPr lang="sv-SE" sz="2400"/>
              <a:t>god belysning, välskötta lekplatser, gång- och cykelvägar samt lokala mötesplatser bidrar till både trygghet och trivsel. </a:t>
            </a:r>
            <a:endParaRPr lang="sv-SE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33B04B59-6797-1707-FCBE-4013514F4EF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189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224"/>
    </mc:Choice>
    <mc:Fallback xmlns="">
      <p:transition spd="slow" advTm="43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9734BE78-292A-02C6-91EB-F91CC2B52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864" y="517860"/>
            <a:ext cx="11449050" cy="795453"/>
          </a:xfrm>
        </p:spPr>
        <p:txBody>
          <a:bodyPr anchor="b">
            <a:normAutofit/>
          </a:bodyPr>
          <a:lstStyle/>
          <a:p>
            <a:r>
              <a:rPr lang="sv-SE" sz="4000"/>
              <a:t>Vad är ett tryggt område för dig? </a:t>
            </a: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8E46A9E9-0C6E-3BD8-1738-89BAB9C38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25" y="1848199"/>
            <a:ext cx="4970911" cy="3563937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br>
              <a:rPr lang="sv-SE"/>
            </a:br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</p:txBody>
      </p:sp>
      <p:pic>
        <p:nvPicPr>
          <p:cNvPr id="7" name="Bildobjekt 6" descr="En bild som visar klädsel, person, Människoansikte, inomhus&#10;&#10;AI-genererat innehåll kan vara felaktigt.">
            <a:extLst>
              <a:ext uri="{FF2B5EF4-FFF2-40B4-BE49-F238E27FC236}">
                <a16:creationId xmlns:a16="http://schemas.microsoft.com/office/drawing/2014/main" id="{E75293F4-A9B7-E96C-ACAF-2883D1EA3B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94"/>
          <a:stretch>
            <a:fillRect/>
          </a:stretch>
        </p:blipFill>
        <p:spPr>
          <a:xfrm>
            <a:off x="2290714" y="1573879"/>
            <a:ext cx="7610571" cy="4744243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648FED7C-C733-1715-C5BF-92969FC380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032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47"/>
    </mc:Choice>
    <mc:Fallback xmlns="">
      <p:transition spd="slow" advTm="15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objekt 7">
            <a:extLst>
              <a:ext uri="{FF2B5EF4-FFF2-40B4-BE49-F238E27FC236}">
                <a16:creationId xmlns:a16="http://schemas.microsoft.com/office/drawing/2014/main" id="{28EE3684-A4E5-512D-4F46-BD1A290111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4370"/>
            <a:ext cx="12092657" cy="6769259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FE179CF0-5216-4966-DF41-22E569EADD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007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90"/>
    </mc:Choice>
    <mc:Fallback xmlns="">
      <p:transition spd="slow" advTm="22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AB4E942D-73EF-B383-9DFF-88881EC3B1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07" y="1691033"/>
            <a:ext cx="5006687" cy="3116534"/>
          </a:xfrm>
        </p:spPr>
        <p:txBody>
          <a:bodyPr/>
          <a:lstStyle/>
          <a:p>
            <a:r>
              <a:rPr lang="sv-SE" sz="6000">
                <a:latin typeface="Hyra Sans Display"/>
              </a:rPr>
              <a:t>VARFÖR INTE BÖRJA NU DIREKT?</a:t>
            </a:r>
            <a:endParaRPr lang="sv-SE" sz="6000"/>
          </a:p>
        </p:txBody>
      </p:sp>
      <p:pic>
        <p:nvPicPr>
          <p:cNvPr id="3" name="Bildobjekt 2" descr="En bild som visar person, klädsel, Människoansikte, vägg&#10;&#10;AI-genererat innehåll kan vara felaktigt.">
            <a:extLst>
              <a:ext uri="{FF2B5EF4-FFF2-40B4-BE49-F238E27FC236}">
                <a16:creationId xmlns:a16="http://schemas.microsoft.com/office/drawing/2014/main" id="{7D8F6ED2-3C2D-67EB-5128-23216A565E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96" t="202" r="29978" b="-202"/>
          <a:stretch>
            <a:fillRect/>
          </a:stretch>
        </p:blipFill>
        <p:spPr>
          <a:xfrm>
            <a:off x="-2350789" y="0"/>
            <a:ext cx="8439951" cy="6858007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FE1E026-0226-3F52-F4BF-F7066239FA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687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13"/>
    </mc:Choice>
    <mc:Fallback xmlns="">
      <p:transition spd="slow" advTm="11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B9ED858F-DCD8-D692-4DFF-680DB2A77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526" y="438912"/>
            <a:ext cx="11449050" cy="734567"/>
          </a:xfrm>
        </p:spPr>
        <p:txBody>
          <a:bodyPr/>
          <a:lstStyle/>
          <a:p>
            <a:r>
              <a:rPr lang="sv-SE">
                <a:latin typeface="Hyra Sans Display"/>
              </a:rPr>
              <a:t>Nationella kampanjdagar framöver  </a:t>
            </a:r>
            <a:endParaRPr lang="sv-SE">
              <a:highlight>
                <a:srgbClr val="3544F4"/>
              </a:highlight>
            </a:endParaRPr>
          </a:p>
        </p:txBody>
      </p:sp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8C0BB96A-82FB-E6EE-FC6B-0CA469728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787" y="1439569"/>
            <a:ext cx="11186541" cy="479663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sv-SE" sz="2400" b="1"/>
              <a:t>MAJ: Medlemsvecka v. 21 – anställda + förtroendevalda = </a:t>
            </a:r>
            <a:br>
              <a:rPr lang="sv-SE" sz="2400" b="1"/>
            </a:br>
            <a:r>
              <a:rPr lang="sv-SE" sz="2400" b="1"/>
              <a:t>tillsammans i Bjuv, Klippan, på Drottninghög och Söder i Helsingborg</a:t>
            </a:r>
            <a:br>
              <a:rPr lang="sv-SE" sz="2400" b="1"/>
            </a:br>
            <a:endParaRPr lang="sv-SE" sz="2400" b="1"/>
          </a:p>
          <a:p>
            <a:r>
              <a:rPr lang="sv-SE" sz="2400" b="1"/>
              <a:t>JUNI: Kampanjvecka v. 24 – regionstyrelsen i våra 6 prioriterade områden (Ola besöker Landskrona)</a:t>
            </a:r>
            <a:br>
              <a:rPr lang="sv-SE" sz="2400" b="1"/>
            </a:br>
            <a:endParaRPr lang="sv-SE" sz="2400" b="1"/>
          </a:p>
          <a:p>
            <a:r>
              <a:rPr lang="sv-SE" sz="2400" b="1"/>
              <a:t>AUGUSTI: kampanjvecka v. 35 - förtidsröstningen drar igång, kampanjdag i Halmstad (?)</a:t>
            </a:r>
            <a:br>
              <a:rPr lang="sv-SE" sz="2400" b="1"/>
            </a:br>
            <a:endParaRPr lang="sv-SE" sz="2400" b="1"/>
          </a:p>
          <a:p>
            <a:r>
              <a:rPr lang="sv-SE" sz="2400" b="1"/>
              <a:t>SEPTEMBER: Medlemsvecka v. 37 – sista spurten! anställda + förtroendevalda = tillsammans i Helsingborg. Panelsamtal med Marie Linder på Radisson </a:t>
            </a:r>
            <a:r>
              <a:rPr lang="sv-SE" sz="2400" b="1" err="1"/>
              <a:t>Blu</a:t>
            </a:r>
            <a:r>
              <a:rPr lang="sv-SE" sz="2400" b="1"/>
              <a:t> och föreningsaktivitet på torget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6D9D0FC-1866-C061-166A-6E87DF5550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115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554"/>
    </mc:Choice>
    <mc:Fallback xmlns="">
      <p:transition spd="slow" advTm="8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tshållare för innehåll 2">
            <a:extLst>
              <a:ext uri="{FF2B5EF4-FFF2-40B4-BE49-F238E27FC236}">
                <a16:creationId xmlns:a16="http://schemas.microsoft.com/office/drawing/2014/main" id="{ECCCD342-163C-A697-0A1B-11CD4B0EB4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2208165"/>
            <a:ext cx="5353050" cy="36257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sv-SE" sz="2400" b="0">
                <a:hlinkClick r:id="rId4"/>
              </a:rPr>
              <a:t>hyresgasternasval.se</a:t>
            </a:r>
            <a:r>
              <a:rPr lang="sv-SE" sz="2400" b="0"/>
              <a:t>: Maila riksdagskandidater om marknadshyra, material, aktiviteter och vår bostadspolitik.  </a:t>
            </a:r>
            <a:br>
              <a:rPr lang="sv-SE" sz="2400" b="0"/>
            </a:br>
            <a:endParaRPr lang="sv-SE" sz="2400" b="0"/>
          </a:p>
          <a:p>
            <a:pPr marL="0" indent="0">
              <a:buNone/>
            </a:pPr>
            <a:r>
              <a:rPr lang="sv-SE" sz="2400" b="0">
                <a:hlinkClick r:id="rId5"/>
              </a:rPr>
              <a:t>Regional valsida på webben</a:t>
            </a:r>
            <a:endParaRPr lang="sv-SE" sz="2400" b="0"/>
          </a:p>
          <a:p>
            <a:pPr marL="0" indent="0">
              <a:buNone/>
            </a:pPr>
            <a:endParaRPr lang="sv-SE" sz="2400" b="0"/>
          </a:p>
          <a:p>
            <a:pPr marL="0" indent="0">
              <a:buNone/>
            </a:pPr>
            <a:r>
              <a:rPr lang="sv-SE" sz="2400" b="0"/>
              <a:t>Medlemsbrev – 1ggn i månaden</a:t>
            </a:r>
          </a:p>
          <a:p>
            <a:endParaRPr lang="sv-SE" sz="2400" b="0"/>
          </a:p>
          <a:p>
            <a:r>
              <a:rPr lang="sv-SE" sz="2400" b="0"/>
              <a:t>Veckovis valbrev via mail – skickas ut efter sommarsemestern!</a:t>
            </a:r>
          </a:p>
          <a:p>
            <a:pPr marL="0" indent="0">
              <a:buNone/>
            </a:pPr>
            <a:endParaRPr lang="sv-SE" sz="2400" b="0"/>
          </a:p>
          <a:p>
            <a:pPr marL="0" indent="0">
              <a:buNone/>
            </a:pPr>
            <a:endParaRPr lang="sv-SE" sz="1800"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EAB1C65-5DF8-B769-EFF0-997E6B7E6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249161"/>
            <a:ext cx="5353051" cy="1620838"/>
          </a:xfrm>
        </p:spPr>
        <p:txBody>
          <a:bodyPr anchor="b">
            <a:normAutofit fontScale="90000"/>
          </a:bodyPr>
          <a:lstStyle/>
          <a:p>
            <a:r>
              <a:rPr lang="sv-SE" sz="5100"/>
              <a:t>Hur får jag information i valet?</a:t>
            </a:r>
          </a:p>
        </p:txBody>
      </p:sp>
      <p:pic>
        <p:nvPicPr>
          <p:cNvPr id="5" name="Bildobjekt 4">
            <a:extLst>
              <a:ext uri="{FF2B5EF4-FFF2-40B4-BE49-F238E27FC236}">
                <a16:creationId xmlns:a16="http://schemas.microsoft.com/office/drawing/2014/main" id="{D76AC0B0-F9F7-F182-FFB9-CCDFE6EB15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5334" y="0"/>
            <a:ext cx="5926666" cy="6858000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BC1F8B75-07EC-8AF4-5037-930321C041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83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57"/>
    </mc:Choice>
    <mc:Fallback xmlns="">
      <p:transition spd="slow" advTm="47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ubrik 4">
            <a:extLst>
              <a:ext uri="{FF2B5EF4-FFF2-40B4-BE49-F238E27FC236}">
                <a16:creationId xmlns:a16="http://schemas.microsoft.com/office/drawing/2014/main" id="{BE9FF4D7-6708-BBED-7F0B-09B84B435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270836"/>
            <a:ext cx="11449050" cy="981693"/>
          </a:xfrm>
        </p:spPr>
        <p:txBody>
          <a:bodyPr/>
          <a:lstStyle/>
          <a:p>
            <a:r>
              <a:rPr lang="sv-SE" sz="6000"/>
              <a:t>Våra föreningar</a:t>
            </a:r>
          </a:p>
        </p:txBody>
      </p:sp>
      <p:sp>
        <p:nvSpPr>
          <p:cNvPr id="6" name="Platshållare för innehåll 5">
            <a:extLst>
              <a:ext uri="{FF2B5EF4-FFF2-40B4-BE49-F238E27FC236}">
                <a16:creationId xmlns:a16="http://schemas.microsoft.com/office/drawing/2014/main" id="{409B84B8-BEDC-894A-D4E0-58263C765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1" y="1442258"/>
            <a:ext cx="7236333" cy="4334019"/>
          </a:xfrm>
        </p:spPr>
        <p:txBody>
          <a:bodyPr/>
          <a:lstStyle/>
          <a:p>
            <a:pPr fontAlgn="base"/>
            <a:r>
              <a:rPr lang="sv-SE" u="sng">
                <a:hlinkClick r:id="rId4" tooltip="Hyresgästföreningen Falkenberg-Hylte"/>
              </a:rPr>
              <a:t>Hyresgäst­föreningen Falkenberg-Hylte</a:t>
            </a:r>
            <a:endParaRPr lang="sv-SE"/>
          </a:p>
          <a:p>
            <a:pPr fontAlgn="base"/>
            <a:r>
              <a:rPr lang="sv-SE" u="sng">
                <a:hlinkClick r:id="rId5" tooltip="Hyresgästföreningen Halmstad-Laholm"/>
              </a:rPr>
              <a:t>Hyresgäst­föreningen Halmstad-Laholm</a:t>
            </a:r>
            <a:endParaRPr lang="sv-SE"/>
          </a:p>
          <a:p>
            <a:pPr fontAlgn="base"/>
            <a:r>
              <a:rPr lang="sv-SE" u="sng">
                <a:hlinkClick r:id="rId6"/>
              </a:rPr>
              <a:t>Hyresgäst­föreningen Hässleholm-Höör</a:t>
            </a:r>
            <a:endParaRPr lang="sv-SE"/>
          </a:p>
          <a:p>
            <a:pPr fontAlgn="base"/>
            <a:r>
              <a:rPr lang="sv-SE" u="sng">
                <a:hlinkClick r:id="rId7"/>
              </a:rPr>
              <a:t>Hyresgäst­föreningen Kristianstad-Bromölla-Hörby</a:t>
            </a:r>
            <a:endParaRPr lang="sv-SE"/>
          </a:p>
          <a:p>
            <a:pPr fontAlgn="base"/>
            <a:r>
              <a:rPr lang="sv-SE" u="sng">
                <a:hlinkClick r:id="rId8"/>
              </a:rPr>
              <a:t>Hyresgäst­föreningen Östra Göinge-Osby</a:t>
            </a:r>
            <a:endParaRPr lang="sv-SE"/>
          </a:p>
          <a:p>
            <a:pPr fontAlgn="base"/>
            <a:r>
              <a:rPr lang="sv-SE" u="sng">
                <a:hlinkClick r:id="rId9"/>
              </a:rPr>
              <a:t>Hyresgäst­föreningen Nordvästskåne (Bjuv, Båstad, Klippan, Perstorp, Åstorp, Ängelholm och Örkelljunga)</a:t>
            </a:r>
            <a:endParaRPr lang="sv-SE"/>
          </a:p>
          <a:p>
            <a:pPr fontAlgn="base"/>
            <a:r>
              <a:rPr lang="sv-SE" u="sng">
                <a:hlinkClick r:id="rId10"/>
              </a:rPr>
              <a:t>Hyresgäst­föreningen Landskrona</a:t>
            </a:r>
            <a:endParaRPr lang="sv-SE"/>
          </a:p>
          <a:p>
            <a:pPr fontAlgn="base"/>
            <a:r>
              <a:rPr lang="sv-SE" u="sng">
                <a:hlinkClick r:id="rId11" tooltip="Hyresgästföreningen Eslöv-Kävlinge-Svalöv"/>
              </a:rPr>
              <a:t>Hyresgäst­föreningen Eslöv-Svalöv-Kävlinge</a:t>
            </a:r>
            <a:endParaRPr lang="sv-SE"/>
          </a:p>
          <a:p>
            <a:pPr fontAlgn="base"/>
            <a:r>
              <a:rPr lang="sv-SE" u="sng">
                <a:hlinkClick r:id="rId12"/>
              </a:rPr>
              <a:t>Hyresgäst­föreningen </a:t>
            </a:r>
            <a:r>
              <a:rPr lang="sv-SE" u="sng" err="1">
                <a:hlinkClick r:id="rId12"/>
              </a:rPr>
              <a:t>Privaten</a:t>
            </a:r>
            <a:r>
              <a:rPr lang="sv-SE" u="sng">
                <a:hlinkClick r:id="rId12"/>
              </a:rPr>
              <a:t> Helsingborg</a:t>
            </a:r>
            <a:endParaRPr lang="sv-SE"/>
          </a:p>
          <a:p>
            <a:pPr fontAlgn="base"/>
            <a:r>
              <a:rPr lang="sv-SE" u="sng">
                <a:hlinkClick r:id="rId13" tooltip="Allmännyttan Helsingborg"/>
              </a:rPr>
              <a:t>Hyresgäst­föreningen Allmännyttan Helsingborg</a:t>
            </a:r>
            <a:endParaRPr lang="sv-SE"/>
          </a:p>
          <a:p>
            <a:pPr fontAlgn="base"/>
            <a:r>
              <a:rPr lang="sv-SE" u="sng">
                <a:hlinkClick r:id="rId14" tooltip="Hyresgästföreningen Höganäs"/>
              </a:rPr>
              <a:t>Hyresgäst­föreningen Höganäs</a:t>
            </a:r>
            <a:r>
              <a:rPr lang="sv-SE"/>
              <a:t> </a:t>
            </a:r>
          </a:p>
          <a:p>
            <a:endParaRPr lang="sv-SE"/>
          </a:p>
        </p:txBody>
      </p:sp>
      <p:sp>
        <p:nvSpPr>
          <p:cNvPr id="7" name="Rektangel 6">
            <a:extLst>
              <a:ext uri="{FF2B5EF4-FFF2-40B4-BE49-F238E27FC236}">
                <a16:creationId xmlns:a16="http://schemas.microsoft.com/office/drawing/2014/main" id="{8DC827CC-2DB3-E78C-C33C-51F6638843E2}"/>
              </a:ext>
            </a:extLst>
          </p:cNvPr>
          <p:cNvSpPr/>
          <p:nvPr/>
        </p:nvSpPr>
        <p:spPr>
          <a:xfrm>
            <a:off x="7415784" y="384048"/>
            <a:ext cx="4443984" cy="6089904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 sz="2000" err="1"/>
          </a:p>
        </p:txBody>
      </p:sp>
      <p:sp>
        <p:nvSpPr>
          <p:cNvPr id="8" name="textruta 7">
            <a:extLst>
              <a:ext uri="{FF2B5EF4-FFF2-40B4-BE49-F238E27FC236}">
                <a16:creationId xmlns:a16="http://schemas.microsoft.com/office/drawing/2014/main" id="{4E86C8C0-98D9-7657-38BD-D7C85F535D03}"/>
              </a:ext>
            </a:extLst>
          </p:cNvPr>
          <p:cNvSpPr txBox="1"/>
          <p:nvPr/>
        </p:nvSpPr>
        <p:spPr>
          <a:xfrm>
            <a:off x="7973568" y="850392"/>
            <a:ext cx="33284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sv-SE" sz="3600"/>
              <a:t>Valmaterial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sv-SE" sz="3600"/>
              <a:t>Aktiviteter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sv-SE" sz="3600"/>
              <a:t>Kontakter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sv-SE" sz="3600"/>
              <a:t>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sv-SE" sz="3600"/>
              <a:t>Öppettider </a:t>
            </a:r>
          </a:p>
        </p:txBody>
      </p:sp>
      <p:sp>
        <p:nvSpPr>
          <p:cNvPr id="9" name="Hjärta 8">
            <a:extLst>
              <a:ext uri="{FF2B5EF4-FFF2-40B4-BE49-F238E27FC236}">
                <a16:creationId xmlns:a16="http://schemas.microsoft.com/office/drawing/2014/main" id="{8A0614C5-9D0D-FB60-87F3-02915D20DCB1}"/>
              </a:ext>
            </a:extLst>
          </p:cNvPr>
          <p:cNvSpPr/>
          <p:nvPr/>
        </p:nvSpPr>
        <p:spPr>
          <a:xfrm>
            <a:off x="8567928" y="4199840"/>
            <a:ext cx="1947672" cy="1499616"/>
          </a:xfrm>
          <a:prstGeom prst="hear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v-SE" sz="2000" err="1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129B4D5-34DA-DE0F-4F82-69DC94ED92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000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402"/>
    </mc:Choice>
    <mc:Fallback xmlns="">
      <p:transition spd="slow" advTm="45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ruta 2">
            <a:extLst>
              <a:ext uri="{FF2B5EF4-FFF2-40B4-BE49-F238E27FC236}">
                <a16:creationId xmlns:a16="http://schemas.microsoft.com/office/drawing/2014/main" id="{E981544C-3763-931E-CCA3-2766F3C70BD7}"/>
              </a:ext>
            </a:extLst>
          </p:cNvPr>
          <p:cNvSpPr txBox="1"/>
          <p:nvPr/>
        </p:nvSpPr>
        <p:spPr>
          <a:xfrm>
            <a:off x="371475" y="1855514"/>
            <a:ext cx="5353050" cy="35639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spcBef>
                <a:spcPts val="1000"/>
              </a:spcBef>
            </a:pPr>
            <a:r>
              <a:rPr lang="sv-SE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Jenny Kullberg och Alfred Johansson hjälper i mån av tidgärna till med att:</a:t>
            </a:r>
          </a:p>
          <a:p>
            <a:pPr>
              <a:spcBef>
                <a:spcPts val="1000"/>
              </a:spcBef>
            </a:pPr>
            <a:endParaRPr lang="sv-SE" sz="14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sv-SE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Bemanna bokbord och delta vid aktiviteter på kvällstid</a:t>
            </a:r>
          </a:p>
          <a:p>
            <a:pPr marL="285750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sv-SE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Informera förtroendevalda och medlemmar om valarbetet (fokus på mobilisering och aktiviteter)</a:t>
            </a:r>
          </a:p>
          <a:p>
            <a:pPr marL="285750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sv-SE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Stötta LH och föreningar vid aktiviteter och bidra med kontakter in i regionen</a:t>
            </a:r>
          </a:p>
        </p:txBody>
      </p:sp>
      <p:pic>
        <p:nvPicPr>
          <p:cNvPr id="5" name="Bildobjekt 4">
            <a:extLst>
              <a:ext uri="{FF2B5EF4-FFF2-40B4-BE49-F238E27FC236}">
                <a16:creationId xmlns:a16="http://schemas.microsoft.com/office/drawing/2014/main" id="{F90CEEC5-6D59-4681-7508-CAB4D6F187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1" t="1" r="10888" b="1"/>
          <a:stretch>
            <a:fillRect/>
          </a:stretch>
        </p:blipFill>
        <p:spPr>
          <a:xfrm rot="5400000">
            <a:off x="6507656" y="702168"/>
            <a:ext cx="5171091" cy="5251450"/>
          </a:xfrm>
          <a:prstGeom prst="rect">
            <a:avLst/>
          </a:prstGeom>
          <a:noFill/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A16488E7-B966-AAE4-264B-FF07E9407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461086"/>
            <a:ext cx="5353050" cy="966951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sv-SE" sz="4800" b="1" kern="1200">
                <a:latin typeface="Hyra Sans Display" panose="00000500000000000000" pitchFamily="50" charset="0"/>
                <a:ea typeface="+mj-ea"/>
                <a:cs typeface="+mj-cs"/>
              </a:rPr>
              <a:t>Valambassadörer 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03125E1B-0DAC-D1E7-0AD8-738ED5DEDC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585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44"/>
    </mc:Choice>
    <mc:Fallback xmlns="">
      <p:transition spd="slow" advTm="27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text 1">
            <a:extLst>
              <a:ext uri="{FF2B5EF4-FFF2-40B4-BE49-F238E27FC236}">
                <a16:creationId xmlns:a16="http://schemas.microsoft.com/office/drawing/2014/main" id="{3EA6C8B7-AABB-D4AA-440B-6BD9897699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1475" y="2684360"/>
            <a:ext cx="5353050" cy="3229077"/>
          </a:xfrm>
        </p:spPr>
        <p:txBody>
          <a:bodyPr/>
          <a:lstStyle/>
          <a:p>
            <a:r>
              <a:rPr lang="sv-SE" sz="2000"/>
              <a:t>Skicka ett mail till mig som </a:t>
            </a:r>
            <a:r>
              <a:rPr lang="sv-SE" sz="2000" err="1"/>
              <a:t>valledare</a:t>
            </a:r>
            <a:r>
              <a:rPr lang="sv-SE" sz="2000"/>
              <a:t>, </a:t>
            </a:r>
            <a:r>
              <a:rPr lang="sv-SE" sz="20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jenny.bjorklundhansson@hyresgastforeningen.se</a:t>
            </a:r>
            <a:r>
              <a:rPr lang="sv-SE" sz="2000"/>
              <a:t>, och svara på frågan:</a:t>
            </a:r>
            <a:br>
              <a:rPr lang="sv-SE" sz="2000"/>
            </a:br>
            <a:br>
              <a:rPr lang="sv-SE" sz="2000"/>
            </a:br>
            <a:r>
              <a:rPr lang="sv-SE" sz="2000"/>
              <a:t>Vilken av hyresgästföreningens valfrågor tycker du är viktigast för dig? Motivera gärna ditt svar.</a:t>
            </a:r>
          </a:p>
          <a:p>
            <a:endParaRPr lang="sv-SE" sz="2000"/>
          </a:p>
          <a:p>
            <a:r>
              <a:rPr lang="sv-SE" sz="2000"/>
              <a:t>Biobiljetterna lottas ut i slutet av maj. Sista dag att delta i utlottningen är den 23 maj.   </a:t>
            </a:r>
          </a:p>
          <a:p>
            <a:endParaRPr lang="sv-SE" sz="1800"/>
          </a:p>
        </p:txBody>
      </p:sp>
      <p:pic>
        <p:nvPicPr>
          <p:cNvPr id="6" name="Platshållare för innehåll 5">
            <a:extLst>
              <a:ext uri="{FF2B5EF4-FFF2-40B4-BE49-F238E27FC236}">
                <a16:creationId xmlns:a16="http://schemas.microsoft.com/office/drawing/2014/main" id="{EF63ED71-CA60-3A25-8D7A-BF993D3BFBAD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9030" y="728663"/>
            <a:ext cx="3711539" cy="5184775"/>
          </a:xfrm>
          <a:prstGeom prst="rect">
            <a:avLst/>
          </a:prstGeom>
        </p:spPr>
      </p:pic>
      <p:sp>
        <p:nvSpPr>
          <p:cNvPr id="4" name="Rubrik 3">
            <a:extLst>
              <a:ext uri="{FF2B5EF4-FFF2-40B4-BE49-F238E27FC236}">
                <a16:creationId xmlns:a16="http://schemas.microsoft.com/office/drawing/2014/main" id="{7EE75699-CDDC-143E-E1A5-F48639B8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446513"/>
            <a:ext cx="5353050" cy="2002972"/>
          </a:xfrm>
        </p:spPr>
        <p:txBody>
          <a:bodyPr/>
          <a:lstStyle/>
          <a:p>
            <a:r>
              <a:rPr lang="sv-SE"/>
              <a:t>Var med i utlottningen av en biobiljett genom att visa att du gjort vår digitala valutbildning!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FD986CE2-C897-E912-B0BF-BBDC95FBD6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2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38"/>
    </mc:Choice>
    <mc:Fallback xmlns="">
      <p:transition spd="slow" advTm="41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tshållare för innehåll 4" descr="En bild som visar inomhus, vägg, klädsel, person&#10;&#10;AI-genererat innehåll kan vara felaktigt.">
            <a:extLst>
              <a:ext uri="{FF2B5EF4-FFF2-40B4-BE49-F238E27FC236}">
                <a16:creationId xmlns:a16="http://schemas.microsoft.com/office/drawing/2014/main" id="{F5E30DD6-1238-92BC-308C-35DD7AB03A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096000" y="1361103"/>
            <a:ext cx="6096000" cy="4572000"/>
          </a:xfrm>
          <a:noFill/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B3F74C52-F36F-0917-4306-794FDC1BA5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5402" y="2884725"/>
            <a:ext cx="5665149" cy="293422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err="1"/>
              <a:t>Hyresgästerna</a:t>
            </a:r>
            <a:r>
              <a:rPr lang="en-US"/>
              <a:t> </a:t>
            </a:r>
            <a:r>
              <a:rPr lang="en-US" err="1"/>
              <a:t>gör</a:t>
            </a:r>
            <a:r>
              <a:rPr lang="en-US"/>
              <a:t> </a:t>
            </a:r>
            <a:r>
              <a:rPr lang="en-US" err="1"/>
              <a:t>skillnad</a:t>
            </a:r>
            <a:r>
              <a:rPr lang="en-US"/>
              <a:t>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Vi </a:t>
            </a:r>
            <a:r>
              <a:rPr lang="en-US" err="1"/>
              <a:t>har</a:t>
            </a:r>
            <a:r>
              <a:rPr lang="en-US"/>
              <a:t> </a:t>
            </a:r>
            <a:r>
              <a:rPr lang="en-US" err="1"/>
              <a:t>stoppat</a:t>
            </a:r>
            <a:r>
              <a:rPr lang="en-US"/>
              <a:t> </a:t>
            </a:r>
            <a:r>
              <a:rPr lang="en-US" err="1"/>
              <a:t>marknadshyror</a:t>
            </a:r>
            <a:r>
              <a:rPr lang="en-US"/>
              <a:t> </a:t>
            </a:r>
            <a:r>
              <a:rPr lang="en-US" err="1"/>
              <a:t>förut</a:t>
            </a:r>
            <a:r>
              <a:rPr lang="en-US"/>
              <a:t> och </a:t>
            </a:r>
            <a:r>
              <a:rPr lang="en-US" err="1"/>
              <a:t>kan</a:t>
            </a:r>
            <a:r>
              <a:rPr lang="en-US"/>
              <a:t> </a:t>
            </a:r>
            <a:r>
              <a:rPr lang="en-US" err="1"/>
              <a:t>göra</a:t>
            </a:r>
            <a:r>
              <a:rPr lang="en-US"/>
              <a:t> det </a:t>
            </a:r>
            <a:r>
              <a:rPr lang="en-US" err="1"/>
              <a:t>igen</a:t>
            </a:r>
            <a:r>
              <a:rPr lang="en-US"/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Vi </a:t>
            </a:r>
            <a:r>
              <a:rPr lang="en-US" err="1"/>
              <a:t>kan</a:t>
            </a:r>
            <a:r>
              <a:rPr lang="en-US"/>
              <a:t> </a:t>
            </a:r>
            <a:r>
              <a:rPr lang="en-US" err="1"/>
              <a:t>vända</a:t>
            </a:r>
            <a:r>
              <a:rPr lang="en-US"/>
              <a:t> </a:t>
            </a:r>
            <a:r>
              <a:rPr lang="en-US" err="1"/>
              <a:t>utvecklingen</a:t>
            </a:r>
            <a:r>
              <a:rPr lang="en-US"/>
              <a:t>!</a:t>
            </a:r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58B175FE-C7F9-CA19-E7E6-57F7B3B33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49" y="216041"/>
            <a:ext cx="5353051" cy="2290124"/>
          </a:xfrm>
        </p:spPr>
        <p:txBody>
          <a:bodyPr anchor="b">
            <a:noAutofit/>
          </a:bodyPr>
          <a:lstStyle/>
          <a:p>
            <a:r>
              <a:rPr lang="sv-SE" sz="4800"/>
              <a:t>VI GÖR VALRÖRELSEN TILLSAMMANS!</a:t>
            </a:r>
          </a:p>
        </p:txBody>
      </p:sp>
      <p:sp>
        <p:nvSpPr>
          <p:cNvPr id="6" name="Rektangel 5">
            <a:extLst>
              <a:ext uri="{FF2B5EF4-FFF2-40B4-BE49-F238E27FC236}">
                <a16:creationId xmlns:a16="http://schemas.microsoft.com/office/drawing/2014/main" id="{C0180F53-EB1D-3DEE-B875-EF1BAA2BFFAE}"/>
              </a:ext>
            </a:extLst>
          </p:cNvPr>
          <p:cNvSpPr/>
          <p:nvPr/>
        </p:nvSpPr>
        <p:spPr>
          <a:xfrm>
            <a:off x="210312" y="2620321"/>
            <a:ext cx="5665149" cy="331278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v-SE" sz="6000">
                <a:latin typeface="Hyra Sans Display" panose="00000500000000000000" pitchFamily="50" charset="0"/>
              </a:rPr>
              <a:t>NU KÖR VI!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43AC155-F995-7BDE-56B2-5A127754D05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0967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94"/>
    </mc:Choice>
    <mc:Fallback xmlns="">
      <p:transition spd="slow" advTm="32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AG_LANGUAGETEXTBOX" val="Sv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7.5|13.7|2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1.5|18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6"/>
</p:tagLst>
</file>

<file path=ppt/theme/theme1.xml><?xml version="1.0" encoding="utf-8"?>
<a:theme xmlns:a="http://schemas.openxmlformats.org/drawingml/2006/main" name="Hyresgästföreningen">
  <a:themeElements>
    <a:clrScheme name="Hyresgästföreningen">
      <a:dk1>
        <a:sysClr val="windowText" lastClr="000000"/>
      </a:dk1>
      <a:lt1>
        <a:sysClr val="window" lastClr="FFFFFF"/>
      </a:lt1>
      <a:dk2>
        <a:srgbClr val="D8E8FF"/>
      </a:dk2>
      <a:lt2>
        <a:srgbClr val="FFEBF7"/>
      </a:lt2>
      <a:accent1>
        <a:srgbClr val="FF0037"/>
      </a:accent1>
      <a:accent2>
        <a:srgbClr val="25D287"/>
      </a:accent2>
      <a:accent3>
        <a:srgbClr val="231FD8"/>
      </a:accent3>
      <a:accent4>
        <a:srgbClr val="06007E"/>
      </a:accent4>
      <a:accent5>
        <a:srgbClr val="F97D7D"/>
      </a:accent5>
      <a:accent6>
        <a:srgbClr val="FF4D56"/>
      </a:accent6>
      <a:hlink>
        <a:srgbClr val="000000"/>
      </a:hlink>
      <a:folHlink>
        <a:srgbClr val="000000"/>
      </a:folHlink>
    </a:clrScheme>
    <a:fontScheme name="Hyresgästföreningen">
      <a:majorFont>
        <a:latin typeface="Hyra Sans"/>
        <a:ea typeface=""/>
        <a:cs typeface=""/>
      </a:majorFont>
      <a:minorFont>
        <a:latin typeface="Hyra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 sz="2000" dirty="0" err="1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yresgästföreningen.potx" id="{7A512D6F-3079-447D-8250-569F32E637BF}" vid="{18AF3E49-56B7-477C-B9DD-6C6D7146E63E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90F5557D277304F9AB92A61173D5181" ma:contentTypeVersion="19" ma:contentTypeDescription="Skapa ett nytt dokument." ma:contentTypeScope="" ma:versionID="92723e52a1339dfbbd208f881e073e12">
  <xsd:schema xmlns:xsd="http://www.w3.org/2001/XMLSchema" xmlns:xs="http://www.w3.org/2001/XMLSchema" xmlns:p="http://schemas.microsoft.com/office/2006/metadata/properties" xmlns:ns2="93ddfef3-c0ca-43aa-bb94-788f9afbfc8d" xmlns:ns3="fba40f14-ee17-4e7f-b778-617f9d55eb6c" xmlns:ns4="e8a0204c-2db7-4578-a6ec-d94542fc1303" targetNamespace="http://schemas.microsoft.com/office/2006/metadata/properties" ma:root="true" ma:fieldsID="a7d2d00c9b52389ae96f9bf6554d0356" ns2:_="" ns3:_="" ns4:_="">
    <xsd:import namespace="93ddfef3-c0ca-43aa-bb94-788f9afbfc8d"/>
    <xsd:import namespace="fba40f14-ee17-4e7f-b778-617f9d55eb6c"/>
    <xsd:import namespace="e8a0204c-2db7-4578-a6ec-d94542fc13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2:Prio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ddfef3-c0ca-43aa-bb94-788f9afbfc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Bildmarkeringar" ma:readOnly="false" ma:fieldId="{5cf76f15-5ced-4ddc-b409-7134ff3c332f}" ma:taxonomyMulti="true" ma:sspId="b1e5add9-af6e-43c1-a9ac-ac42a4c4c3f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Prio" ma:index="25" nillable="true" ma:displayName="Prio" ma:format="Dropdown" ma:internalName="Prio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a40f14-ee17-4e7f-b778-617f9d55eb6c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a0204c-2db7-4578-a6ec-d94542fc1303" elementFormDefault="qualified">
    <xsd:import namespace="http://schemas.microsoft.com/office/2006/documentManagement/types"/>
    <xsd:import namespace="http://schemas.microsoft.com/office/infopath/2007/PartnerControls"/>
    <xsd:element name="TaxCatchAll" ma:index="22" nillable="true" ma:displayName="Taxonomy Catch All Column" ma:hidden="true" ma:list="{22ea50fd-0fb6-4a12-b1fe-0f80f083d5cf}" ma:internalName="TaxCatchAll" ma:showField="CatchAllData" ma:web="fba40f14-ee17-4e7f-b778-617f9d55eb6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3ddfef3-c0ca-43aa-bb94-788f9afbfc8d">
      <Terms xmlns="http://schemas.microsoft.com/office/infopath/2007/PartnerControls"/>
    </lcf76f155ced4ddcb4097134ff3c332f>
    <TaxCatchAll xmlns="e8a0204c-2db7-4578-a6ec-d94542fc1303" xsi:nil="true"/>
    <Prio xmlns="93ddfef3-c0ca-43aa-bb94-788f9afbfc8d" xsi:nil="true"/>
  </documentManagement>
</p:properties>
</file>

<file path=customXml/itemProps1.xml><?xml version="1.0" encoding="utf-8"?>
<ds:datastoreItem xmlns:ds="http://schemas.openxmlformats.org/officeDocument/2006/customXml" ds:itemID="{A817A2F1-E3DD-4369-8427-25433B765CDC}">
  <ds:schemaRefs>
    <ds:schemaRef ds:uri="93ddfef3-c0ca-43aa-bb94-788f9afbfc8d"/>
    <ds:schemaRef ds:uri="e8a0204c-2db7-4578-a6ec-d94542fc1303"/>
    <ds:schemaRef ds:uri="fba40f14-ee17-4e7f-b778-617f9d55eb6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87A0C76-9C0A-4DDC-8DF2-48B9753396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FA13EE-D735-43B8-A338-E9E8BCF26CD3}">
  <ds:schemaRefs>
    <ds:schemaRef ds:uri="http://purl.org/dc/terms/"/>
    <ds:schemaRef ds:uri="e8a0204c-2db7-4578-a6ec-d94542fc1303"/>
    <ds:schemaRef ds:uri="93ddfef3-c0ca-43aa-bb94-788f9afbfc8d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fba40f14-ee17-4e7f-b778-617f9d55eb6c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Hyresgästföreningen</Template>
  <TotalTime>2</TotalTime>
  <Words>1853</Words>
  <Application>Microsoft Office PowerPoint</Application>
  <PresentationFormat>Bredbild</PresentationFormat>
  <Paragraphs>228</Paragraphs>
  <Slides>25</Slides>
  <Notes>14</Notes>
  <HiddenSlides>0</HiddenSlides>
  <MMClips>25</MMClips>
  <ScaleCrop>false</ScaleCrop>
  <HeadingPairs>
    <vt:vector size="6" baseType="variant">
      <vt:variant>
        <vt:lpstr>Använt teckensnitt</vt:lpstr>
      </vt:variant>
      <vt:variant>
        <vt:i4>8</vt:i4>
      </vt:variant>
      <vt:variant>
        <vt:lpstr>Tema</vt:lpstr>
      </vt:variant>
      <vt:variant>
        <vt:i4>1</vt:i4>
      </vt:variant>
      <vt:variant>
        <vt:lpstr>Bildrubriker</vt:lpstr>
      </vt:variant>
      <vt:variant>
        <vt:i4>25</vt:i4>
      </vt:variant>
    </vt:vector>
  </HeadingPairs>
  <TitlesOfParts>
    <vt:vector size="34" baseType="lpstr">
      <vt:lpstr>Arial</vt:lpstr>
      <vt:lpstr>Arial,Sans-Serif</vt:lpstr>
      <vt:lpstr>Calibri</vt:lpstr>
      <vt:lpstr>Hyra Sans</vt:lpstr>
      <vt:lpstr>Hyra Sans Display</vt:lpstr>
      <vt:lpstr>Hyra Sans Text</vt:lpstr>
      <vt:lpstr>Roboto</vt:lpstr>
      <vt:lpstr>Segoe UI</vt:lpstr>
      <vt:lpstr>Hyresgästföreningen</vt:lpstr>
      <vt:lpstr>VALUTBILDNING</vt:lpstr>
      <vt:lpstr>PowerPoint-presentation</vt:lpstr>
      <vt:lpstr>Hyresgästföreningens mål i valrörelsen</vt:lpstr>
      <vt:lpstr>PowerPoint-presentation</vt:lpstr>
      <vt:lpstr>VÅRA VALFRÅGOR </vt:lpstr>
      <vt:lpstr>Nationella valfrågor</vt:lpstr>
      <vt:lpstr>  Folk ska ha råd att bo!</vt:lpstr>
      <vt:lpstr>PowerPoint-presentation</vt:lpstr>
      <vt:lpstr>PowerPoint-presentation</vt:lpstr>
      <vt:lpstr>Vi måste bemöta argumenten och stoppa marknadshyror! </vt:lpstr>
      <vt:lpstr>VÅRA BUDSKAP</vt:lpstr>
      <vt:lpstr>PowerPoint-presentation</vt:lpstr>
      <vt:lpstr>  Alla ska ha rätt till en bostad med rimlig hyra</vt:lpstr>
      <vt:lpstr>PowerPoint-presentation</vt:lpstr>
      <vt:lpstr> Öka hyresgästers upplevda trygghet</vt:lpstr>
      <vt:lpstr>VÅRA BUDSKAP</vt:lpstr>
      <vt:lpstr>Vad är ett tryggt område för dig? </vt:lpstr>
      <vt:lpstr>PowerPoint-presentation</vt:lpstr>
      <vt:lpstr>VARFÖR INTE BÖRJA NU DIREKT?</vt:lpstr>
      <vt:lpstr>Nationella kampanjdagar framöver  </vt:lpstr>
      <vt:lpstr>Hur får jag information i valet?</vt:lpstr>
      <vt:lpstr>Våra föreningar</vt:lpstr>
      <vt:lpstr>Valambassadörer </vt:lpstr>
      <vt:lpstr>Var med i utlottningen av en biobiljett genom att visa att du gjort vår digitala valutbildning!</vt:lpstr>
      <vt:lpstr>VI GÖR VALRÖRELSEN TILLSAMMANS!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Joel Ahlgren</dc:creator>
  <cp:lastModifiedBy>Rami Raghid</cp:lastModifiedBy>
  <cp:revision>1</cp:revision>
  <cp:lastPrinted>2026-04-27T06:20:37Z</cp:lastPrinted>
  <dcterms:created xsi:type="dcterms:W3CDTF">2025-04-23T12:08:52Z</dcterms:created>
  <dcterms:modified xsi:type="dcterms:W3CDTF">2026-05-07T11:56:29Z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0x010100590F5557D277304F9AB92A61173D5181</vt:lpwstr>
  </property>
  <property fmtid="{D5CDD505-2E9C-101B-9397-08002B2CF9AE}" pid="3" name="MediaServiceImageTags">
    <vt:lpwstr/>
  </property>
</Properties>
</file>