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9"/>
  </p:notesMasterIdLst>
  <p:sldIdLst>
    <p:sldId id="515" r:id="rId5"/>
    <p:sldId id="2142532374" r:id="rId6"/>
    <p:sldId id="2142532423" r:id="rId7"/>
    <p:sldId id="2142532413" r:id="rId8"/>
    <p:sldId id="2142532418" r:id="rId9"/>
    <p:sldId id="2142532421" r:id="rId10"/>
    <p:sldId id="2142532451" r:id="rId11"/>
    <p:sldId id="2142532424" r:id="rId12"/>
    <p:sldId id="2142532425" r:id="rId13"/>
    <p:sldId id="2142532426" r:id="rId14"/>
    <p:sldId id="2142532458" r:id="rId15"/>
    <p:sldId id="2142532328" r:id="rId16"/>
    <p:sldId id="2142532396" r:id="rId17"/>
    <p:sldId id="2142532331" r:id="rId18"/>
    <p:sldId id="2142532436" r:id="rId19"/>
    <p:sldId id="2142532459" r:id="rId20"/>
    <p:sldId id="2142532405" r:id="rId21"/>
    <p:sldId id="2142532449" r:id="rId22"/>
    <p:sldId id="2142532437" r:id="rId23"/>
    <p:sldId id="2142532409" r:id="rId24"/>
    <p:sldId id="2142532441" r:id="rId25"/>
    <p:sldId id="2142532433" r:id="rId26"/>
    <p:sldId id="2142532434" r:id="rId27"/>
    <p:sldId id="214253244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936EC04-FF10-1E1A-6D7B-9F1472B58A28}" name="Eva Pettersson" initials="EP" userId="S::evajoh@hyresgastforeningen.se::4ce43bb5-42d6-4509-9479-408eb4996939" providerId="AD"/>
  <p188:author id="{29398909-8F9E-4E20-85F5-9F3A819A9C11}" name="Henrik Andersson" initials="HA" userId="S::henand@hyresgastforeningen.se::4efde31d-3f21-4c03-80b0-df978441b2f0" providerId="AD"/>
  <p188:author id="{4AB13F4F-BDF8-194A-C683-7405C6BE9B0D}" name="Viktor Tilling" initials="VT" userId="S::viktil@hyresgastforeningen.se::15a6c384-6714-4b41-816d-066246b98ba0" providerId="AD"/>
  <p188:author id="{CA10F952-EF6F-B437-0614-A800E658CD5F}" name="Johannes Svensson" initials="JS" userId="S::johsve@hyresgastforeningen.se::98076850-7a80-4d91-aefe-a74538423859" providerId="AD"/>
  <p188:author id="{181F7960-DDF9-2FFA-7F08-0676E4D3B5DC}" name="Antonia Simon" initials="AS" userId="S::antsim@hyresgastforeningen.se::a58f8ffb-0d02-4b68-9989-3d31d47e46af" providerId="AD"/>
  <p188:author id="{AA4CE5A8-7BF2-749C-E069-5EFB67F9D311}" name="Ola Palmgren" initials="OP" userId="S::olapal@hyresgastforeningen.se::090e138e-b5cd-44cb-804f-ced47e4b1e21" providerId="AD"/>
  <p188:author id="{E734B0F7-220D-8020-637F-47418736987B}" name="Aida Badeli" initials="AB" userId="S::aidbad@hyresgastforeningen.se::37b2af84-d7da-4aa0-9565-17f9d9846a1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544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9F3D3B-F1BB-4E87-B273-EB17DF13B0FB}" v="85" dt="2026-02-10T08:18:29.730"/>
  </p1510:revLst>
</p1510:revInfo>
</file>

<file path=ppt/tableStyles.xml><?xml version="1.0" encoding="utf-8"?>
<a:tblStyleLst xmlns:a="http://schemas.openxmlformats.org/drawingml/2006/main" def="{F5AB1C69-6EDB-4FF4-983F-18BD219EF322}">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llanmörkt format 2 - Dekorfär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740" autoAdjust="0"/>
  </p:normalViewPr>
  <p:slideViewPr>
    <p:cSldViewPr snapToGrid="0">
      <p:cViewPr varScale="1">
        <p:scale>
          <a:sx n="64" d="100"/>
          <a:sy n="64" d="100"/>
        </p:scale>
        <p:origin x="72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as Bergh" userId="S::tomber@hyresgastforeningen.se::02c8ca5d-4667-4bcc-a691-62f50bd6f2e9" providerId="AD" clId="Web-{F9FA1B74-10DF-660C-90F1-2189791314C1}"/>
    <pc:docChg chg="modSld">
      <pc:chgData name="Tomas Bergh" userId="S::tomber@hyresgastforeningen.se::02c8ca5d-4667-4bcc-a691-62f50bd6f2e9" providerId="AD" clId="Web-{F9FA1B74-10DF-660C-90F1-2189791314C1}" dt="2026-01-26T09:54:53.971" v="0" actId="1076"/>
      <pc:docMkLst>
        <pc:docMk/>
      </pc:docMkLst>
    </pc:docChg>
  </pc:docChgLst>
  <pc:docChgLst>
    <pc:chgData name="Eva Pettersson" userId="4ce43bb5-42d6-4509-9479-408eb4996939" providerId="ADAL" clId="{2FBF82F8-B22E-4AC8-ADD0-B690F5CCBA69}"/>
    <pc:docChg chg="undo custSel addSld delSld modSld">
      <pc:chgData name="Eva Pettersson" userId="4ce43bb5-42d6-4509-9479-408eb4996939" providerId="ADAL" clId="{2FBF82F8-B22E-4AC8-ADD0-B690F5CCBA69}" dt="2026-02-10T08:23:32.011" v="437" actId="20577"/>
      <pc:docMkLst>
        <pc:docMk/>
      </pc:docMkLst>
      <pc:sldChg chg="modSp modAnim modNotesTx">
        <pc:chgData name="Eva Pettersson" userId="4ce43bb5-42d6-4509-9479-408eb4996939" providerId="ADAL" clId="{2FBF82F8-B22E-4AC8-ADD0-B690F5CCBA69}" dt="2026-02-09T16:34:16.843" v="397" actId="20577"/>
        <pc:sldMkLst>
          <pc:docMk/>
          <pc:sldMk cId="3050248312" sldId="2142532328"/>
        </pc:sldMkLst>
        <pc:spChg chg="mod">
          <ac:chgData name="Eva Pettersson" userId="4ce43bb5-42d6-4509-9479-408eb4996939" providerId="ADAL" clId="{2FBF82F8-B22E-4AC8-ADD0-B690F5CCBA69}" dt="2026-02-09T16:34:16.843" v="397" actId="20577"/>
          <ac:spMkLst>
            <pc:docMk/>
            <pc:sldMk cId="3050248312" sldId="2142532328"/>
            <ac:spMk id="2" creationId="{84B7FE61-3CC5-5CBE-B251-8847E9356A1D}"/>
          </ac:spMkLst>
        </pc:spChg>
      </pc:sldChg>
      <pc:sldChg chg="addSp modSp mod modAnim modNotesTx">
        <pc:chgData name="Eva Pettersson" userId="4ce43bb5-42d6-4509-9479-408eb4996939" providerId="ADAL" clId="{2FBF82F8-B22E-4AC8-ADD0-B690F5CCBA69}" dt="2026-02-10T07:40:10.149" v="432" actId="20577"/>
        <pc:sldMkLst>
          <pc:docMk/>
          <pc:sldMk cId="223582502" sldId="2142532331"/>
        </pc:sldMkLst>
        <pc:spChg chg="mod">
          <ac:chgData name="Eva Pettersson" userId="4ce43bb5-42d6-4509-9479-408eb4996939" providerId="ADAL" clId="{2FBF82F8-B22E-4AC8-ADD0-B690F5CCBA69}" dt="2026-02-09T16:36:20.272" v="403" actId="1076"/>
          <ac:spMkLst>
            <pc:docMk/>
            <pc:sldMk cId="223582502" sldId="2142532331"/>
            <ac:spMk id="3" creationId="{0047D4A1-F3EB-C500-8529-8D434C135A54}"/>
          </ac:spMkLst>
        </pc:spChg>
        <pc:spChg chg="add mod">
          <ac:chgData name="Eva Pettersson" userId="4ce43bb5-42d6-4509-9479-408eb4996939" providerId="ADAL" clId="{2FBF82F8-B22E-4AC8-ADD0-B690F5CCBA69}" dt="2026-02-09T16:36:28.263" v="405" actId="1076"/>
          <ac:spMkLst>
            <pc:docMk/>
            <pc:sldMk cId="223582502" sldId="2142532331"/>
            <ac:spMk id="7" creationId="{C396323A-4A6E-C434-23B2-0773D2DD3B44}"/>
          </ac:spMkLst>
        </pc:spChg>
        <pc:spChg chg="add mod">
          <ac:chgData name="Eva Pettersson" userId="4ce43bb5-42d6-4509-9479-408eb4996939" providerId="ADAL" clId="{2FBF82F8-B22E-4AC8-ADD0-B690F5CCBA69}" dt="2026-02-09T16:36:28.263" v="405" actId="1076"/>
          <ac:spMkLst>
            <pc:docMk/>
            <pc:sldMk cId="223582502" sldId="2142532331"/>
            <ac:spMk id="9" creationId="{74180FD0-7902-E530-AC4B-1A4772374642}"/>
          </ac:spMkLst>
        </pc:spChg>
      </pc:sldChg>
      <pc:sldChg chg="modSp mod modNotesTx">
        <pc:chgData name="Eva Pettersson" userId="4ce43bb5-42d6-4509-9479-408eb4996939" providerId="ADAL" clId="{2FBF82F8-B22E-4AC8-ADD0-B690F5CCBA69}" dt="2026-02-10T07:39:20.591" v="430" actId="13926"/>
        <pc:sldMkLst>
          <pc:docMk/>
          <pc:sldMk cId="3515440540" sldId="2142532374"/>
        </pc:sldMkLst>
        <pc:spChg chg="mod">
          <ac:chgData name="Eva Pettersson" userId="4ce43bb5-42d6-4509-9479-408eb4996939" providerId="ADAL" clId="{2FBF82F8-B22E-4AC8-ADD0-B690F5CCBA69}" dt="2026-02-10T07:39:11.417" v="429" actId="122"/>
          <ac:spMkLst>
            <pc:docMk/>
            <pc:sldMk cId="3515440540" sldId="2142532374"/>
            <ac:spMk id="3" creationId="{04F996FF-6D19-E40B-D56E-F5911A2AEB4D}"/>
          </ac:spMkLst>
        </pc:spChg>
        <pc:spChg chg="mod">
          <ac:chgData name="Eva Pettersson" userId="4ce43bb5-42d6-4509-9479-408eb4996939" providerId="ADAL" clId="{2FBF82F8-B22E-4AC8-ADD0-B690F5CCBA69}" dt="2026-02-10T07:39:20.591" v="430" actId="13926"/>
          <ac:spMkLst>
            <pc:docMk/>
            <pc:sldMk cId="3515440540" sldId="2142532374"/>
            <ac:spMk id="4" creationId="{B8977B3D-9756-0EF4-EBEC-9B5CA5ADA673}"/>
          </ac:spMkLst>
        </pc:spChg>
      </pc:sldChg>
      <pc:sldChg chg="modAnim modNotesTx">
        <pc:chgData name="Eva Pettersson" userId="4ce43bb5-42d6-4509-9479-408eb4996939" providerId="ADAL" clId="{2FBF82F8-B22E-4AC8-ADD0-B690F5CCBA69}" dt="2026-02-09T15:47:45.100" v="131"/>
        <pc:sldMkLst>
          <pc:docMk/>
          <pc:sldMk cId="2402997362" sldId="2142532405"/>
        </pc:sldMkLst>
      </pc:sldChg>
      <pc:sldChg chg="modAnim modNotesTx">
        <pc:chgData name="Eva Pettersson" userId="4ce43bb5-42d6-4509-9479-408eb4996939" providerId="ADAL" clId="{2FBF82F8-B22E-4AC8-ADD0-B690F5CCBA69}" dt="2026-02-10T07:40:34.684" v="433" actId="20577"/>
        <pc:sldMkLst>
          <pc:docMk/>
          <pc:sldMk cId="3561897804" sldId="2142532409"/>
        </pc:sldMkLst>
      </pc:sldChg>
      <pc:sldChg chg="modNotesTx">
        <pc:chgData name="Eva Pettersson" userId="4ce43bb5-42d6-4509-9479-408eb4996939" providerId="ADAL" clId="{2FBF82F8-B22E-4AC8-ADD0-B690F5CCBA69}" dt="2026-02-09T16:30:57.203" v="315" actId="20577"/>
        <pc:sldMkLst>
          <pc:docMk/>
          <pc:sldMk cId="3471913914" sldId="2142532413"/>
        </pc:sldMkLst>
      </pc:sldChg>
      <pc:sldChg chg="modNotesTx">
        <pc:chgData name="Eva Pettersson" userId="4ce43bb5-42d6-4509-9479-408eb4996939" providerId="ADAL" clId="{2FBF82F8-B22E-4AC8-ADD0-B690F5CCBA69}" dt="2026-02-10T08:18:16.756" v="434" actId="113"/>
        <pc:sldMkLst>
          <pc:docMk/>
          <pc:sldMk cId="1647211934" sldId="2142532418"/>
        </pc:sldMkLst>
      </pc:sldChg>
      <pc:sldChg chg="del">
        <pc:chgData name="Eva Pettersson" userId="4ce43bb5-42d6-4509-9479-408eb4996939" providerId="ADAL" clId="{2FBF82F8-B22E-4AC8-ADD0-B690F5CCBA69}" dt="2026-02-09T10:07:58.140" v="69" actId="47"/>
        <pc:sldMkLst>
          <pc:docMk/>
          <pc:sldMk cId="2669820888" sldId="2142532419"/>
        </pc:sldMkLst>
      </pc:sldChg>
      <pc:sldChg chg="modNotesTx">
        <pc:chgData name="Eva Pettersson" userId="4ce43bb5-42d6-4509-9479-408eb4996939" providerId="ADAL" clId="{2FBF82F8-B22E-4AC8-ADD0-B690F5CCBA69}" dt="2026-02-09T16:29:21.917" v="308" actId="20577"/>
        <pc:sldMkLst>
          <pc:docMk/>
          <pc:sldMk cId="185727138" sldId="2142532423"/>
        </pc:sldMkLst>
      </pc:sldChg>
      <pc:sldChg chg="modAnim">
        <pc:chgData name="Eva Pettersson" userId="4ce43bb5-42d6-4509-9479-408eb4996939" providerId="ADAL" clId="{2FBF82F8-B22E-4AC8-ADD0-B690F5CCBA69}" dt="2026-02-09T15:48:11.059" v="144"/>
        <pc:sldMkLst>
          <pc:docMk/>
          <pc:sldMk cId="468245766" sldId="2142532433"/>
        </pc:sldMkLst>
      </pc:sldChg>
      <pc:sldChg chg="modSp modAnim">
        <pc:chgData name="Eva Pettersson" userId="4ce43bb5-42d6-4509-9479-408eb4996939" providerId="ADAL" clId="{2FBF82F8-B22E-4AC8-ADD0-B690F5CCBA69}" dt="2026-02-09T15:49:27.309" v="183" actId="20577"/>
        <pc:sldMkLst>
          <pc:docMk/>
          <pc:sldMk cId="399103334" sldId="2142532434"/>
        </pc:sldMkLst>
        <pc:spChg chg="mod">
          <ac:chgData name="Eva Pettersson" userId="4ce43bb5-42d6-4509-9479-408eb4996939" providerId="ADAL" clId="{2FBF82F8-B22E-4AC8-ADD0-B690F5CCBA69}" dt="2026-02-09T15:49:27.309" v="183" actId="20577"/>
          <ac:spMkLst>
            <pc:docMk/>
            <pc:sldMk cId="399103334" sldId="2142532434"/>
            <ac:spMk id="3" creationId="{65A4D17B-07F5-2004-C342-617D7BC85ECF}"/>
          </ac:spMkLst>
        </pc:spChg>
      </pc:sldChg>
      <pc:sldChg chg="del">
        <pc:chgData name="Eva Pettersson" userId="4ce43bb5-42d6-4509-9479-408eb4996939" providerId="ADAL" clId="{2FBF82F8-B22E-4AC8-ADD0-B690F5CCBA69}" dt="2026-02-09T10:21:27.565" v="108" actId="47"/>
        <pc:sldMkLst>
          <pc:docMk/>
          <pc:sldMk cId="2121889259" sldId="2142532443"/>
        </pc:sldMkLst>
      </pc:sldChg>
      <pc:sldChg chg="del">
        <pc:chgData name="Eva Pettersson" userId="4ce43bb5-42d6-4509-9479-408eb4996939" providerId="ADAL" clId="{2FBF82F8-B22E-4AC8-ADD0-B690F5CCBA69}" dt="2026-02-09T15:46:38.208" v="113" actId="47"/>
        <pc:sldMkLst>
          <pc:docMk/>
          <pc:sldMk cId="2516875235" sldId="2142532444"/>
        </pc:sldMkLst>
      </pc:sldChg>
      <pc:sldChg chg="modNotesTx">
        <pc:chgData name="Eva Pettersson" userId="4ce43bb5-42d6-4509-9479-408eb4996939" providerId="ADAL" clId="{2FBF82F8-B22E-4AC8-ADD0-B690F5CCBA69}" dt="2026-02-09T15:48:33.871" v="165" actId="20577"/>
        <pc:sldMkLst>
          <pc:docMk/>
          <pc:sldMk cId="1176770981" sldId="2142532445"/>
        </pc:sldMkLst>
      </pc:sldChg>
      <pc:sldChg chg="del modAnim">
        <pc:chgData name="Eva Pettersson" userId="4ce43bb5-42d6-4509-9479-408eb4996939" providerId="ADAL" clId="{2FBF82F8-B22E-4AC8-ADD0-B690F5CCBA69}" dt="2026-02-09T16:35:00.831" v="398" actId="47"/>
        <pc:sldMkLst>
          <pc:docMk/>
          <pc:sldMk cId="2790405133" sldId="2142532447"/>
        </pc:sldMkLst>
      </pc:sldChg>
      <pc:sldChg chg="delSp modSp del mod modAnim">
        <pc:chgData name="Eva Pettersson" userId="4ce43bb5-42d6-4509-9479-408eb4996939" providerId="ADAL" clId="{2FBF82F8-B22E-4AC8-ADD0-B690F5CCBA69}" dt="2026-02-09T16:36:31.748" v="406" actId="47"/>
        <pc:sldMkLst>
          <pc:docMk/>
          <pc:sldMk cId="1258074007" sldId="2142532448"/>
        </pc:sldMkLst>
        <pc:spChg chg="del">
          <ac:chgData name="Eva Pettersson" userId="4ce43bb5-42d6-4509-9479-408eb4996939" providerId="ADAL" clId="{2FBF82F8-B22E-4AC8-ADD0-B690F5CCBA69}" dt="2026-02-09T16:36:16.422" v="402" actId="21"/>
          <ac:spMkLst>
            <pc:docMk/>
            <pc:sldMk cId="1258074007" sldId="2142532448"/>
            <ac:spMk id="7" creationId="{C396323A-4A6E-C434-23B2-0773D2DD3B44}"/>
          </ac:spMkLst>
        </pc:spChg>
        <pc:spChg chg="del">
          <ac:chgData name="Eva Pettersson" userId="4ce43bb5-42d6-4509-9479-408eb4996939" providerId="ADAL" clId="{2FBF82F8-B22E-4AC8-ADD0-B690F5CCBA69}" dt="2026-02-09T16:36:16.422" v="402" actId="21"/>
          <ac:spMkLst>
            <pc:docMk/>
            <pc:sldMk cId="1258074007" sldId="2142532448"/>
            <ac:spMk id="9" creationId="{74180FD0-7902-E530-AC4B-1A4772374642}"/>
          </ac:spMkLst>
        </pc:spChg>
        <pc:spChg chg="mod">
          <ac:chgData name="Eva Pettersson" userId="4ce43bb5-42d6-4509-9479-408eb4996939" providerId="ADAL" clId="{2FBF82F8-B22E-4AC8-ADD0-B690F5CCBA69}" dt="2026-02-09T16:36:04.361" v="401" actId="20577"/>
          <ac:spMkLst>
            <pc:docMk/>
            <pc:sldMk cId="1258074007" sldId="2142532448"/>
            <ac:spMk id="12" creationId="{ECCDD761-6664-20BB-15D5-DA66DE378E26}"/>
          </ac:spMkLst>
        </pc:spChg>
      </pc:sldChg>
      <pc:sldChg chg="delSp modSp add del mod delAnim modAnim modNotesTx">
        <pc:chgData name="Eva Pettersson" userId="4ce43bb5-42d6-4509-9479-408eb4996939" providerId="ADAL" clId="{2FBF82F8-B22E-4AC8-ADD0-B690F5CCBA69}" dt="2026-02-09T15:47:54.984" v="136"/>
        <pc:sldMkLst>
          <pc:docMk/>
          <pc:sldMk cId="2075306635" sldId="2142532449"/>
        </pc:sldMkLst>
        <pc:spChg chg="del mod">
          <ac:chgData name="Eva Pettersson" userId="4ce43bb5-42d6-4509-9479-408eb4996939" providerId="ADAL" clId="{2FBF82F8-B22E-4AC8-ADD0-B690F5CCBA69}" dt="2026-02-09T10:19:31.312" v="86" actId="478"/>
          <ac:spMkLst>
            <pc:docMk/>
            <pc:sldMk cId="2075306635" sldId="2142532449"/>
            <ac:spMk id="4" creationId="{B4679A82-A915-7F57-DAFB-A8313914CCB9}"/>
          </ac:spMkLst>
        </pc:spChg>
        <pc:spChg chg="mod">
          <ac:chgData name="Eva Pettersson" userId="4ce43bb5-42d6-4509-9479-408eb4996939" providerId="ADAL" clId="{2FBF82F8-B22E-4AC8-ADD0-B690F5CCBA69}" dt="2026-02-09T10:19:37.542" v="105" actId="1036"/>
          <ac:spMkLst>
            <pc:docMk/>
            <pc:sldMk cId="2075306635" sldId="2142532449"/>
            <ac:spMk id="5" creationId="{2C3ABDE5-5C1F-6A82-060A-60B28D89F8CE}"/>
          </ac:spMkLst>
        </pc:spChg>
        <pc:spChg chg="del mod">
          <ac:chgData name="Eva Pettersson" userId="4ce43bb5-42d6-4509-9479-408eb4996939" providerId="ADAL" clId="{2FBF82F8-B22E-4AC8-ADD0-B690F5CCBA69}" dt="2026-02-09T10:19:15.729" v="83" actId="478"/>
          <ac:spMkLst>
            <pc:docMk/>
            <pc:sldMk cId="2075306635" sldId="2142532449"/>
            <ac:spMk id="7" creationId="{0EE9696D-FBF2-9266-8730-F62C42776369}"/>
          </ac:spMkLst>
        </pc:spChg>
        <pc:spChg chg="mod">
          <ac:chgData name="Eva Pettersson" userId="4ce43bb5-42d6-4509-9479-408eb4996939" providerId="ADAL" clId="{2FBF82F8-B22E-4AC8-ADD0-B690F5CCBA69}" dt="2026-02-09T10:19:37.542" v="105" actId="1036"/>
          <ac:spMkLst>
            <pc:docMk/>
            <pc:sldMk cId="2075306635" sldId="2142532449"/>
            <ac:spMk id="9" creationId="{AE63951C-E155-1738-0273-F14B69354BFA}"/>
          </ac:spMkLst>
        </pc:spChg>
        <pc:spChg chg="mod">
          <ac:chgData name="Eva Pettersson" userId="4ce43bb5-42d6-4509-9479-408eb4996939" providerId="ADAL" clId="{2FBF82F8-B22E-4AC8-ADD0-B690F5CCBA69}" dt="2026-02-09T10:19:37.542" v="105" actId="1036"/>
          <ac:spMkLst>
            <pc:docMk/>
            <pc:sldMk cId="2075306635" sldId="2142532449"/>
            <ac:spMk id="11" creationId="{34B30F69-DFA9-8F2E-4E91-3904E799FFA1}"/>
          </ac:spMkLst>
        </pc:spChg>
      </pc:sldChg>
      <pc:sldChg chg="modNotesTx">
        <pc:chgData name="Eva Pettersson" userId="4ce43bb5-42d6-4509-9479-408eb4996939" providerId="ADAL" clId="{2FBF82F8-B22E-4AC8-ADD0-B690F5CCBA69}" dt="2026-02-10T08:23:32.011" v="437" actId="20577"/>
        <pc:sldMkLst>
          <pc:docMk/>
          <pc:sldMk cId="455541970" sldId="2142532451"/>
        </pc:sldMkLst>
      </pc:sldChg>
      <pc:sldChg chg="modSp del mod">
        <pc:chgData name="Eva Pettersson" userId="4ce43bb5-42d6-4509-9479-408eb4996939" providerId="ADAL" clId="{2FBF82F8-B22E-4AC8-ADD0-B690F5CCBA69}" dt="2026-02-09T10:21:50.689" v="112" actId="47"/>
        <pc:sldMkLst>
          <pc:docMk/>
          <pc:sldMk cId="3235942891" sldId="2142532455"/>
        </pc:sldMkLst>
        <pc:spChg chg="mod">
          <ac:chgData name="Eva Pettersson" userId="4ce43bb5-42d6-4509-9479-408eb4996939" providerId="ADAL" clId="{2FBF82F8-B22E-4AC8-ADD0-B690F5CCBA69}" dt="2026-02-09T10:06:27.558" v="68" actId="1076"/>
          <ac:spMkLst>
            <pc:docMk/>
            <pc:sldMk cId="3235942891" sldId="2142532455"/>
            <ac:spMk id="2" creationId="{9E052792-BC3D-AA79-CE17-5FDEA96B5836}"/>
          </ac:spMkLst>
        </pc:spChg>
      </pc:sldChg>
      <pc:sldChg chg="modAnim modNotesTx">
        <pc:chgData name="Eva Pettersson" userId="4ce43bb5-42d6-4509-9479-408eb4996939" providerId="ADAL" clId="{2FBF82F8-B22E-4AC8-ADD0-B690F5CCBA69}" dt="2026-02-10T07:39:59.630" v="431" actId="20577"/>
        <pc:sldMkLst>
          <pc:docMk/>
          <pc:sldMk cId="3150046030" sldId="2142532458"/>
        </pc:sldMkLst>
      </pc:sldChg>
      <pc:sldChg chg="modSp mod">
        <pc:chgData name="Eva Pettersson" userId="4ce43bb5-42d6-4509-9479-408eb4996939" providerId="ADAL" clId="{2FBF82F8-B22E-4AC8-ADD0-B690F5CCBA69}" dt="2026-02-09T10:18:20.909" v="75" actId="5793"/>
        <pc:sldMkLst>
          <pc:docMk/>
          <pc:sldMk cId="3626713135" sldId="2142532459"/>
        </pc:sldMkLst>
        <pc:spChg chg="mod">
          <ac:chgData name="Eva Pettersson" userId="4ce43bb5-42d6-4509-9479-408eb4996939" providerId="ADAL" clId="{2FBF82F8-B22E-4AC8-ADD0-B690F5CCBA69}" dt="2026-02-09T10:18:20.909" v="75" actId="5793"/>
          <ac:spMkLst>
            <pc:docMk/>
            <pc:sldMk cId="3626713135" sldId="2142532459"/>
            <ac:spMk id="3" creationId="{C73073F5-52BD-C49E-C43F-E2F54DFA6E27}"/>
          </ac:spMkLst>
        </pc:spChg>
      </pc:sldChg>
      <pc:sldChg chg="del modNotesTx">
        <pc:chgData name="Eva Pettersson" userId="4ce43bb5-42d6-4509-9479-408eb4996939" providerId="ADAL" clId="{2FBF82F8-B22E-4AC8-ADD0-B690F5CCBA69}" dt="2026-02-09T10:21:40.774" v="109" actId="47"/>
        <pc:sldMkLst>
          <pc:docMk/>
          <pc:sldMk cId="1897343518" sldId="2142532460"/>
        </pc:sldMkLst>
      </pc:sldChg>
      <pc:sldChg chg="del modNotesTx">
        <pc:chgData name="Eva Pettersson" userId="4ce43bb5-42d6-4509-9479-408eb4996939" providerId="ADAL" clId="{2FBF82F8-B22E-4AC8-ADD0-B690F5CCBA69}" dt="2026-02-09T10:21:42.110" v="110" actId="47"/>
        <pc:sldMkLst>
          <pc:docMk/>
          <pc:sldMk cId="3028035631" sldId="2142532461"/>
        </pc:sldMkLst>
      </pc:sldChg>
      <pc:sldChg chg="del">
        <pc:chgData name="Eva Pettersson" userId="4ce43bb5-42d6-4509-9479-408eb4996939" providerId="ADAL" clId="{2FBF82F8-B22E-4AC8-ADD0-B690F5CCBA69}" dt="2026-02-09T10:21:42.803" v="111" actId="47"/>
        <pc:sldMkLst>
          <pc:docMk/>
          <pc:sldMk cId="1048334174" sldId="214253246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68DB2A-DE52-4216-8FBC-6FC2696F07E8}" type="datetimeFigureOut">
              <a:rPr lang="sv-SE" smtClean="0"/>
              <a:t>2026-02-10</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44BDBF-9BF1-4E10-A932-3550F81E3DB0}" type="slidenum">
              <a:rPr lang="sv-SE" smtClean="0"/>
              <a:t>‹#›</a:t>
            </a:fld>
            <a:endParaRPr lang="sv-SE"/>
          </a:p>
        </p:txBody>
      </p:sp>
    </p:spTree>
    <p:extLst>
      <p:ext uri="{BB962C8B-B14F-4D97-AF65-F5344CB8AC3E}">
        <p14:creationId xmlns:p14="http://schemas.microsoft.com/office/powerpoint/2010/main" val="4160682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D44BDBF-9BF1-4E10-A932-3550F81E3DB0}" type="slidenum">
              <a:rPr lang="sv-SE" smtClean="0"/>
              <a:t>1</a:t>
            </a:fld>
            <a:endParaRPr lang="sv-SE"/>
          </a:p>
        </p:txBody>
      </p:sp>
    </p:spTree>
    <p:extLst>
      <p:ext uri="{BB962C8B-B14F-4D97-AF65-F5344CB8AC3E}">
        <p14:creationId xmlns:p14="http://schemas.microsoft.com/office/powerpoint/2010/main" val="7729119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A7F9BE-12BF-2291-0F71-60539B40E718}"/>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184DF9B1-3686-20CF-78EB-EE7A9BC1B939}"/>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0667BFCF-EEC4-87B0-9F57-476F9562AD27}"/>
              </a:ext>
            </a:extLst>
          </p:cNvPr>
          <p:cNvSpPr>
            <a:spLocks noGrp="1"/>
          </p:cNvSpPr>
          <p:nvPr>
            <p:ph type="body" idx="1"/>
          </p:nvPr>
        </p:nvSpPr>
        <p:spPr/>
        <p:txBody>
          <a:bodyPr/>
          <a:lstStyle/>
          <a:p>
            <a:r>
              <a:rPr lang="en-US">
                <a:ea typeface="Calibri"/>
                <a:cs typeface="Calibri"/>
              </a:rPr>
              <a:t>Nej till </a:t>
            </a:r>
            <a:r>
              <a:rPr lang="en-US" err="1">
                <a:ea typeface="Calibri"/>
                <a:cs typeface="Calibri"/>
              </a:rPr>
              <a:t>marknadshyra</a:t>
            </a:r>
            <a:r>
              <a:rPr lang="en-US">
                <a:ea typeface="Calibri"/>
                <a:cs typeface="Calibri"/>
              </a:rPr>
              <a:t>! </a:t>
            </a:r>
            <a:r>
              <a:rPr lang="en-US" err="1">
                <a:ea typeface="Calibri"/>
                <a:cs typeface="Calibri"/>
              </a:rPr>
              <a:t>Förhandlingssystemet</a:t>
            </a:r>
            <a:r>
              <a:rPr lang="en-US">
                <a:ea typeface="Calibri"/>
                <a:cs typeface="Calibri"/>
              </a:rPr>
              <a:t> ska </a:t>
            </a:r>
            <a:r>
              <a:rPr lang="en-US" err="1">
                <a:ea typeface="Calibri"/>
                <a:cs typeface="Calibri"/>
              </a:rPr>
              <a:t>utvecklas</a:t>
            </a:r>
            <a:r>
              <a:rPr lang="en-US">
                <a:ea typeface="Calibri"/>
                <a:cs typeface="Calibri"/>
              </a:rPr>
              <a:t>, </a:t>
            </a:r>
            <a:r>
              <a:rPr lang="en-US" err="1">
                <a:ea typeface="Calibri"/>
                <a:cs typeface="Calibri"/>
              </a:rPr>
              <a:t>inte</a:t>
            </a:r>
            <a:r>
              <a:rPr lang="en-US">
                <a:ea typeface="Calibri"/>
                <a:cs typeface="Calibri"/>
              </a:rPr>
              <a:t> </a:t>
            </a:r>
            <a:r>
              <a:rPr lang="en-US" err="1">
                <a:ea typeface="Calibri"/>
                <a:cs typeface="Calibri"/>
              </a:rPr>
              <a:t>avvecklas</a:t>
            </a:r>
            <a:r>
              <a:rPr lang="en-US">
                <a:ea typeface="Calibri"/>
                <a:cs typeface="Calibri"/>
              </a:rPr>
              <a:t>. </a:t>
            </a:r>
          </a:p>
        </p:txBody>
      </p:sp>
      <p:sp>
        <p:nvSpPr>
          <p:cNvPr id="4" name="Platshållare för bildnummer 3">
            <a:extLst>
              <a:ext uri="{FF2B5EF4-FFF2-40B4-BE49-F238E27FC236}">
                <a16:creationId xmlns:a16="http://schemas.microsoft.com/office/drawing/2014/main" id="{755F7DB8-9182-A4F5-EB44-4A52D8DB4DCC}"/>
              </a:ext>
            </a:extLst>
          </p:cNvPr>
          <p:cNvSpPr>
            <a:spLocks noGrp="1"/>
          </p:cNvSpPr>
          <p:nvPr>
            <p:ph type="sldNum" sz="quarter" idx="5"/>
          </p:nvPr>
        </p:nvSpPr>
        <p:spPr/>
        <p:txBody>
          <a:bodyPr/>
          <a:lstStyle/>
          <a:p>
            <a:fld id="{9D44BDBF-9BF1-4E10-A932-3550F81E3DB0}" type="slidenum">
              <a:rPr lang="sv-SE" smtClean="0"/>
              <a:t>10</a:t>
            </a:fld>
            <a:endParaRPr lang="sv-SE"/>
          </a:p>
        </p:txBody>
      </p:sp>
    </p:spTree>
    <p:extLst>
      <p:ext uri="{BB962C8B-B14F-4D97-AF65-F5344CB8AC3E}">
        <p14:creationId xmlns:p14="http://schemas.microsoft.com/office/powerpoint/2010/main" val="1176062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B5F8C-1E61-7C62-7725-C2663ED52C96}"/>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087396DB-2571-E4D5-AC81-29EB8A916E64}"/>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567444E0-7582-55C2-9FD0-FB85B68B5B28}"/>
              </a:ext>
            </a:extLst>
          </p:cNvPr>
          <p:cNvSpPr>
            <a:spLocks noGrp="1"/>
          </p:cNvSpPr>
          <p:nvPr>
            <p:ph type="body" idx="1"/>
          </p:nvPr>
        </p:nvSpPr>
        <p:spPr/>
        <p:txBody>
          <a:bodyPr/>
          <a:lstStyle/>
          <a:p>
            <a:endParaRPr lang="en-US" dirty="0">
              <a:ea typeface="Calibri"/>
              <a:cs typeface="Calibri"/>
            </a:endParaRPr>
          </a:p>
        </p:txBody>
      </p:sp>
      <p:sp>
        <p:nvSpPr>
          <p:cNvPr id="4" name="Platshållare för bildnummer 3">
            <a:extLst>
              <a:ext uri="{FF2B5EF4-FFF2-40B4-BE49-F238E27FC236}">
                <a16:creationId xmlns:a16="http://schemas.microsoft.com/office/drawing/2014/main" id="{873B700A-993E-9256-72CA-883A595FB758}"/>
              </a:ext>
            </a:extLst>
          </p:cNvPr>
          <p:cNvSpPr>
            <a:spLocks noGrp="1"/>
          </p:cNvSpPr>
          <p:nvPr>
            <p:ph type="sldNum" sz="quarter" idx="5"/>
          </p:nvPr>
        </p:nvSpPr>
        <p:spPr/>
        <p:txBody>
          <a:bodyPr/>
          <a:lstStyle/>
          <a:p>
            <a:fld id="{9D44BDBF-9BF1-4E10-A932-3550F81E3DB0}" type="slidenum">
              <a:rPr lang="sv-SE" smtClean="0"/>
              <a:t>11</a:t>
            </a:fld>
            <a:endParaRPr lang="sv-SE"/>
          </a:p>
        </p:txBody>
      </p:sp>
    </p:spTree>
    <p:extLst>
      <p:ext uri="{BB962C8B-B14F-4D97-AF65-F5344CB8AC3E}">
        <p14:creationId xmlns:p14="http://schemas.microsoft.com/office/powerpoint/2010/main" val="37203186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9E134-A89A-F4BA-8158-4CBBF17BA488}"/>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CCBFC970-4933-51F6-B6EF-5FE763B908CD}"/>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E1247652-31D1-7F14-9EC6-DCF7EF72EFDC}"/>
              </a:ext>
            </a:extLst>
          </p:cNvPr>
          <p:cNvSpPr>
            <a:spLocks noGrp="1"/>
          </p:cNvSpPr>
          <p:nvPr>
            <p:ph type="body" idx="1"/>
          </p:nvPr>
        </p:nvSpPr>
        <p:spPr/>
        <p:txBody>
          <a:bodyPr/>
          <a:lstStyle/>
          <a:p>
            <a:endParaRPr lang="en-US" dirty="0">
              <a:ea typeface="Calibri"/>
              <a:cs typeface="Calibri"/>
            </a:endParaRPr>
          </a:p>
        </p:txBody>
      </p:sp>
      <p:sp>
        <p:nvSpPr>
          <p:cNvPr id="4" name="Platshållare för bildnummer 3">
            <a:extLst>
              <a:ext uri="{FF2B5EF4-FFF2-40B4-BE49-F238E27FC236}">
                <a16:creationId xmlns:a16="http://schemas.microsoft.com/office/drawing/2014/main" id="{04B42167-9A61-2B45-4A47-1F51BF779B56}"/>
              </a:ext>
            </a:extLst>
          </p:cNvPr>
          <p:cNvSpPr>
            <a:spLocks noGrp="1"/>
          </p:cNvSpPr>
          <p:nvPr>
            <p:ph type="sldNum" sz="quarter" idx="5"/>
          </p:nvPr>
        </p:nvSpPr>
        <p:spPr/>
        <p:txBody>
          <a:bodyPr/>
          <a:lstStyle/>
          <a:p>
            <a:fld id="{9D44BDBF-9BF1-4E10-A932-3550F81E3DB0}" type="slidenum">
              <a:rPr lang="sv-SE" smtClean="0"/>
              <a:t>12</a:t>
            </a:fld>
            <a:endParaRPr lang="sv-SE"/>
          </a:p>
        </p:txBody>
      </p:sp>
    </p:spTree>
    <p:extLst>
      <p:ext uri="{BB962C8B-B14F-4D97-AF65-F5344CB8AC3E}">
        <p14:creationId xmlns:p14="http://schemas.microsoft.com/office/powerpoint/2010/main" val="13775816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A2162B-B9D1-3231-2066-494FCF0413C8}"/>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7A3552E8-DC7F-F37F-A6C8-22F4A48B4F61}"/>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724C7DE0-6BE0-9737-A405-ABF692A8B588}"/>
              </a:ext>
            </a:extLst>
          </p:cNvPr>
          <p:cNvSpPr>
            <a:spLocks noGrp="1"/>
          </p:cNvSpPr>
          <p:nvPr>
            <p:ph type="body" idx="1"/>
          </p:nvPr>
        </p:nvSpPr>
        <p:spPr/>
        <p:txBody>
          <a:bodyPr/>
          <a:lstStyle/>
          <a:p>
            <a:r>
              <a:rPr lang="en-US" err="1">
                <a:ea typeface="Calibri"/>
                <a:cs typeface="Calibri"/>
              </a:rPr>
              <a:t>Bygg</a:t>
            </a:r>
            <a:r>
              <a:rPr lang="en-US">
                <a:ea typeface="Calibri"/>
                <a:cs typeface="Calibri"/>
              </a:rPr>
              <a:t> </a:t>
            </a:r>
            <a:r>
              <a:rPr lang="en-US" err="1">
                <a:ea typeface="Calibri"/>
                <a:cs typeface="Calibri"/>
              </a:rPr>
              <a:t>fler</a:t>
            </a:r>
            <a:r>
              <a:rPr lang="en-US">
                <a:ea typeface="Calibri"/>
                <a:cs typeface="Calibri"/>
              </a:rPr>
              <a:t> </a:t>
            </a:r>
            <a:r>
              <a:rPr lang="en-US" err="1">
                <a:ea typeface="Calibri"/>
                <a:cs typeface="Calibri"/>
              </a:rPr>
              <a:t>billiga</a:t>
            </a:r>
            <a:r>
              <a:rPr lang="en-US">
                <a:ea typeface="Calibri"/>
                <a:cs typeface="Calibri"/>
              </a:rPr>
              <a:t> </a:t>
            </a:r>
            <a:r>
              <a:rPr lang="en-US" err="1">
                <a:ea typeface="Calibri"/>
                <a:cs typeface="Calibri"/>
              </a:rPr>
              <a:t>hyresrätter</a:t>
            </a:r>
            <a:r>
              <a:rPr lang="en-US">
                <a:ea typeface="Calibri"/>
                <a:cs typeface="Calibri"/>
              </a:rPr>
              <a:t>! </a:t>
            </a:r>
            <a:r>
              <a:rPr lang="en-US" err="1">
                <a:ea typeface="Calibri"/>
                <a:cs typeface="Calibri"/>
              </a:rPr>
              <a:t>Alla</a:t>
            </a:r>
            <a:r>
              <a:rPr lang="en-US">
                <a:ea typeface="Calibri"/>
                <a:cs typeface="Calibri"/>
              </a:rPr>
              <a:t> ska ha </a:t>
            </a:r>
            <a:r>
              <a:rPr lang="en-US" err="1">
                <a:ea typeface="Calibri"/>
                <a:cs typeface="Calibri"/>
              </a:rPr>
              <a:t>rätt</a:t>
            </a:r>
            <a:r>
              <a:rPr lang="en-US">
                <a:ea typeface="Calibri"/>
                <a:cs typeface="Calibri"/>
              </a:rPr>
              <a:t> till </a:t>
            </a:r>
            <a:r>
              <a:rPr lang="en-US" err="1">
                <a:ea typeface="Calibri"/>
                <a:cs typeface="Calibri"/>
              </a:rPr>
              <a:t>en</a:t>
            </a:r>
            <a:r>
              <a:rPr lang="en-US">
                <a:ea typeface="Calibri"/>
                <a:cs typeface="Calibri"/>
              </a:rPr>
              <a:t> </a:t>
            </a:r>
            <a:r>
              <a:rPr lang="en-US" err="1">
                <a:ea typeface="Calibri"/>
                <a:cs typeface="Calibri"/>
              </a:rPr>
              <a:t>bostad</a:t>
            </a:r>
            <a:r>
              <a:rPr lang="en-US">
                <a:ea typeface="Calibri"/>
                <a:cs typeface="Calibri"/>
              </a:rPr>
              <a:t> med </a:t>
            </a:r>
            <a:r>
              <a:rPr lang="en-US" err="1">
                <a:ea typeface="Calibri"/>
                <a:cs typeface="Calibri"/>
              </a:rPr>
              <a:t>rimlig</a:t>
            </a:r>
            <a:r>
              <a:rPr lang="en-US">
                <a:ea typeface="Calibri"/>
                <a:cs typeface="Calibri"/>
              </a:rPr>
              <a:t> </a:t>
            </a:r>
            <a:r>
              <a:rPr lang="en-US" err="1">
                <a:ea typeface="Calibri"/>
                <a:cs typeface="Calibri"/>
              </a:rPr>
              <a:t>hyra</a:t>
            </a:r>
            <a:r>
              <a:rPr lang="en-US">
                <a:ea typeface="Calibri"/>
                <a:cs typeface="Calibri"/>
              </a:rPr>
              <a:t>. </a:t>
            </a:r>
          </a:p>
        </p:txBody>
      </p:sp>
      <p:sp>
        <p:nvSpPr>
          <p:cNvPr id="4" name="Platshållare för bildnummer 3">
            <a:extLst>
              <a:ext uri="{FF2B5EF4-FFF2-40B4-BE49-F238E27FC236}">
                <a16:creationId xmlns:a16="http://schemas.microsoft.com/office/drawing/2014/main" id="{0B79379D-6766-5E9C-70BF-8957F6EA7AE5}"/>
              </a:ext>
            </a:extLst>
          </p:cNvPr>
          <p:cNvSpPr>
            <a:spLocks noGrp="1"/>
          </p:cNvSpPr>
          <p:nvPr>
            <p:ph type="sldNum" sz="quarter" idx="5"/>
          </p:nvPr>
        </p:nvSpPr>
        <p:spPr/>
        <p:txBody>
          <a:bodyPr/>
          <a:lstStyle/>
          <a:p>
            <a:fld id="{9D44BDBF-9BF1-4E10-A932-3550F81E3DB0}" type="slidenum">
              <a:rPr lang="sv-SE" smtClean="0"/>
              <a:t>13</a:t>
            </a:fld>
            <a:endParaRPr lang="sv-SE"/>
          </a:p>
        </p:txBody>
      </p:sp>
    </p:spTree>
    <p:extLst>
      <p:ext uri="{BB962C8B-B14F-4D97-AF65-F5344CB8AC3E}">
        <p14:creationId xmlns:p14="http://schemas.microsoft.com/office/powerpoint/2010/main" val="26466409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4FEC0-E65D-D82E-C3CA-85955824D68A}"/>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192BA347-C3D7-BB18-3BAE-F98E24316782}"/>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7F854F2D-B549-95BE-B043-ED533221557F}"/>
              </a:ext>
            </a:extLst>
          </p:cNvPr>
          <p:cNvSpPr>
            <a:spLocks noGrp="1"/>
          </p:cNvSpPr>
          <p:nvPr>
            <p:ph type="body" idx="1"/>
          </p:nvPr>
        </p:nvSpPr>
        <p:spPr/>
        <p:txBody>
          <a:bodyPr/>
          <a:lstStyle/>
          <a:p>
            <a:endParaRPr lang="en-US" dirty="0">
              <a:solidFill>
                <a:srgbClr val="1A1A1A"/>
              </a:solidFill>
              <a:ea typeface="Calibri"/>
              <a:cs typeface="Calibri"/>
            </a:endParaRPr>
          </a:p>
        </p:txBody>
      </p:sp>
      <p:sp>
        <p:nvSpPr>
          <p:cNvPr id="4" name="Platshållare för bildnummer 3">
            <a:extLst>
              <a:ext uri="{FF2B5EF4-FFF2-40B4-BE49-F238E27FC236}">
                <a16:creationId xmlns:a16="http://schemas.microsoft.com/office/drawing/2014/main" id="{A3636F26-8B8C-16F8-45F7-AC780A4F3BE2}"/>
              </a:ext>
            </a:extLst>
          </p:cNvPr>
          <p:cNvSpPr>
            <a:spLocks noGrp="1"/>
          </p:cNvSpPr>
          <p:nvPr>
            <p:ph type="sldNum" sz="quarter" idx="5"/>
          </p:nvPr>
        </p:nvSpPr>
        <p:spPr/>
        <p:txBody>
          <a:bodyPr/>
          <a:lstStyle/>
          <a:p>
            <a:fld id="{9D44BDBF-9BF1-4E10-A932-3550F81E3DB0}" type="slidenum">
              <a:rPr lang="sv-SE" smtClean="0"/>
              <a:t>14</a:t>
            </a:fld>
            <a:endParaRPr lang="sv-SE"/>
          </a:p>
        </p:txBody>
      </p:sp>
    </p:spTree>
    <p:extLst>
      <p:ext uri="{BB962C8B-B14F-4D97-AF65-F5344CB8AC3E}">
        <p14:creationId xmlns:p14="http://schemas.microsoft.com/office/powerpoint/2010/main" val="42463462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D9CFB-777C-D835-AF9D-A1AD783F6FCC}"/>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6C5294C3-52C1-5064-9C8D-54E707E79A79}"/>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D7C9B8B0-6182-A72A-1275-190D18DA6CB9}"/>
              </a:ext>
            </a:extLst>
          </p:cNvPr>
          <p:cNvSpPr>
            <a:spLocks noGrp="1"/>
          </p:cNvSpPr>
          <p:nvPr>
            <p:ph type="body" idx="1"/>
          </p:nvPr>
        </p:nvSpPr>
        <p:spPr/>
        <p:txBody>
          <a:bodyPr/>
          <a:lstStyle/>
          <a:p>
            <a:r>
              <a:rPr lang="en-US">
                <a:ea typeface="Calibri"/>
                <a:cs typeface="Calibri"/>
              </a:rPr>
              <a:t>En stark </a:t>
            </a:r>
            <a:r>
              <a:rPr lang="en-US" err="1">
                <a:ea typeface="Calibri"/>
                <a:cs typeface="Calibri"/>
              </a:rPr>
              <a:t>allmänytta</a:t>
            </a:r>
            <a:r>
              <a:rPr lang="en-US">
                <a:ea typeface="Calibri"/>
                <a:cs typeface="Calibri"/>
              </a:rPr>
              <a:t>! Nej till </a:t>
            </a:r>
            <a:r>
              <a:rPr lang="en-US" err="1">
                <a:ea typeface="Calibri"/>
                <a:cs typeface="Calibri"/>
              </a:rPr>
              <a:t>vinstuttag</a:t>
            </a:r>
            <a:r>
              <a:rPr lang="en-US">
                <a:ea typeface="Calibri"/>
                <a:cs typeface="Calibri"/>
              </a:rPr>
              <a:t>, </a:t>
            </a:r>
            <a:r>
              <a:rPr lang="en-US" err="1">
                <a:ea typeface="Calibri"/>
                <a:cs typeface="Calibri"/>
              </a:rPr>
              <a:t>utförsäljningar</a:t>
            </a:r>
            <a:r>
              <a:rPr lang="en-US">
                <a:ea typeface="Calibri"/>
                <a:cs typeface="Calibri"/>
              </a:rPr>
              <a:t> </a:t>
            </a:r>
            <a:r>
              <a:rPr lang="en-US" err="1">
                <a:ea typeface="Calibri"/>
                <a:cs typeface="Calibri"/>
              </a:rPr>
              <a:t>och</a:t>
            </a:r>
            <a:r>
              <a:rPr lang="en-US">
                <a:ea typeface="Calibri"/>
                <a:cs typeface="Calibri"/>
              </a:rPr>
              <a:t> </a:t>
            </a:r>
            <a:r>
              <a:rPr lang="en-US" err="1">
                <a:ea typeface="Calibri"/>
                <a:cs typeface="Calibri"/>
              </a:rPr>
              <a:t>ombildningar</a:t>
            </a:r>
            <a:r>
              <a:rPr lang="en-US">
                <a:ea typeface="Calibri"/>
                <a:cs typeface="Calibri"/>
              </a:rPr>
              <a:t>. </a:t>
            </a:r>
          </a:p>
        </p:txBody>
      </p:sp>
      <p:sp>
        <p:nvSpPr>
          <p:cNvPr id="4" name="Platshållare för bildnummer 3">
            <a:extLst>
              <a:ext uri="{FF2B5EF4-FFF2-40B4-BE49-F238E27FC236}">
                <a16:creationId xmlns:a16="http://schemas.microsoft.com/office/drawing/2014/main" id="{3F50310F-C4D1-BC17-04B4-F52845C6A00A}"/>
              </a:ext>
            </a:extLst>
          </p:cNvPr>
          <p:cNvSpPr>
            <a:spLocks noGrp="1"/>
          </p:cNvSpPr>
          <p:nvPr>
            <p:ph type="sldNum" sz="quarter" idx="5"/>
          </p:nvPr>
        </p:nvSpPr>
        <p:spPr/>
        <p:txBody>
          <a:bodyPr/>
          <a:lstStyle/>
          <a:p>
            <a:fld id="{9D44BDBF-9BF1-4E10-A932-3550F81E3DB0}" type="slidenum">
              <a:rPr lang="sv-SE" smtClean="0"/>
              <a:t>15</a:t>
            </a:fld>
            <a:endParaRPr lang="sv-SE"/>
          </a:p>
        </p:txBody>
      </p:sp>
    </p:spTree>
    <p:extLst>
      <p:ext uri="{BB962C8B-B14F-4D97-AF65-F5344CB8AC3E}">
        <p14:creationId xmlns:p14="http://schemas.microsoft.com/office/powerpoint/2010/main" val="24164619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9D44BDBF-9BF1-4E10-A932-3550F81E3DB0}" type="slidenum">
              <a:rPr lang="sv-SE" smtClean="0"/>
              <a:t>16</a:t>
            </a:fld>
            <a:endParaRPr lang="sv-SE"/>
          </a:p>
        </p:txBody>
      </p:sp>
    </p:spTree>
    <p:extLst>
      <p:ext uri="{BB962C8B-B14F-4D97-AF65-F5344CB8AC3E}">
        <p14:creationId xmlns:p14="http://schemas.microsoft.com/office/powerpoint/2010/main" val="17985749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D44BDBF-9BF1-4E10-A932-3550F81E3DB0}" type="slidenum">
              <a:rPr lang="sv-SE" smtClean="0"/>
              <a:t>17</a:t>
            </a:fld>
            <a:endParaRPr lang="sv-SE"/>
          </a:p>
        </p:txBody>
      </p:sp>
    </p:spTree>
    <p:extLst>
      <p:ext uri="{BB962C8B-B14F-4D97-AF65-F5344CB8AC3E}">
        <p14:creationId xmlns:p14="http://schemas.microsoft.com/office/powerpoint/2010/main" val="21883298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ea typeface="Calibri" panose="020F0502020204030204"/>
              <a:cs typeface="Calibri" panose="020F0502020204030204"/>
            </a:endParaRPr>
          </a:p>
        </p:txBody>
      </p:sp>
      <p:sp>
        <p:nvSpPr>
          <p:cNvPr id="4" name="Platshållare för bildnummer 3"/>
          <p:cNvSpPr>
            <a:spLocks noGrp="1"/>
          </p:cNvSpPr>
          <p:nvPr>
            <p:ph type="sldNum" sz="quarter" idx="5"/>
          </p:nvPr>
        </p:nvSpPr>
        <p:spPr/>
        <p:txBody>
          <a:bodyPr/>
          <a:lstStyle/>
          <a:p>
            <a:fld id="{9D44BDBF-9BF1-4E10-A932-3550F81E3DB0}" type="slidenum">
              <a:rPr lang="sv-SE" smtClean="0"/>
              <a:t>18</a:t>
            </a:fld>
            <a:endParaRPr lang="sv-SE"/>
          </a:p>
        </p:txBody>
      </p:sp>
    </p:spTree>
    <p:extLst>
      <p:ext uri="{BB962C8B-B14F-4D97-AF65-F5344CB8AC3E}">
        <p14:creationId xmlns:p14="http://schemas.microsoft.com/office/powerpoint/2010/main" val="37594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F445B-2ACD-DD57-2856-EE0C84AE10DA}"/>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5BC457B3-086C-1379-4C50-266DCB9A3365}"/>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74F586BC-2F32-CD3A-2F1B-91313AE23D9E}"/>
              </a:ext>
            </a:extLst>
          </p:cNvPr>
          <p:cNvSpPr>
            <a:spLocks noGrp="1"/>
          </p:cNvSpPr>
          <p:nvPr>
            <p:ph type="body" idx="1"/>
          </p:nvPr>
        </p:nvSpPr>
        <p:spPr/>
        <p:txBody>
          <a:bodyPr/>
          <a:lstStyle/>
          <a:p>
            <a:r>
              <a:rPr lang="en-US" err="1">
                <a:ea typeface="Calibri"/>
                <a:cs typeface="Calibri"/>
              </a:rPr>
              <a:t>Ökad</a:t>
            </a:r>
            <a:r>
              <a:rPr lang="en-US">
                <a:ea typeface="Calibri"/>
                <a:cs typeface="Calibri"/>
              </a:rPr>
              <a:t> </a:t>
            </a:r>
            <a:r>
              <a:rPr lang="en-US" err="1">
                <a:ea typeface="Calibri"/>
                <a:cs typeface="Calibri"/>
              </a:rPr>
              <a:t>trygghet</a:t>
            </a:r>
            <a:r>
              <a:rPr lang="en-US">
                <a:ea typeface="Calibri"/>
                <a:cs typeface="Calibri"/>
              </a:rPr>
              <a:t> I </a:t>
            </a:r>
            <a:r>
              <a:rPr lang="en-US" err="1">
                <a:ea typeface="Calibri"/>
                <a:cs typeface="Calibri"/>
              </a:rPr>
              <a:t>våra</a:t>
            </a:r>
            <a:r>
              <a:rPr lang="en-US">
                <a:ea typeface="Calibri"/>
                <a:cs typeface="Calibri"/>
              </a:rPr>
              <a:t> </a:t>
            </a:r>
            <a:r>
              <a:rPr lang="en-US" err="1">
                <a:ea typeface="Calibri"/>
                <a:cs typeface="Calibri"/>
              </a:rPr>
              <a:t>bostadsområden</a:t>
            </a:r>
            <a:r>
              <a:rPr lang="en-US">
                <a:ea typeface="Calibri"/>
                <a:cs typeface="Calibri"/>
              </a:rPr>
              <a:t>- </a:t>
            </a:r>
            <a:r>
              <a:rPr lang="en-US" err="1">
                <a:ea typeface="Calibri"/>
                <a:cs typeface="Calibri"/>
              </a:rPr>
              <a:t>öka</a:t>
            </a:r>
            <a:r>
              <a:rPr lang="en-US">
                <a:ea typeface="Calibri"/>
                <a:cs typeface="Calibri"/>
              </a:rPr>
              <a:t> </a:t>
            </a:r>
            <a:r>
              <a:rPr lang="en-US" err="1">
                <a:ea typeface="Calibri"/>
                <a:cs typeface="Calibri"/>
              </a:rPr>
              <a:t>hyresgästers</a:t>
            </a:r>
            <a:r>
              <a:rPr lang="en-US">
                <a:ea typeface="Calibri"/>
                <a:cs typeface="Calibri"/>
              </a:rPr>
              <a:t> </a:t>
            </a:r>
            <a:r>
              <a:rPr lang="en-US" err="1">
                <a:ea typeface="Calibri"/>
                <a:cs typeface="Calibri"/>
              </a:rPr>
              <a:t>upplevda</a:t>
            </a:r>
            <a:r>
              <a:rPr lang="en-US">
                <a:ea typeface="Calibri"/>
                <a:cs typeface="Calibri"/>
              </a:rPr>
              <a:t> </a:t>
            </a:r>
            <a:r>
              <a:rPr lang="en-US" err="1">
                <a:ea typeface="Calibri"/>
                <a:cs typeface="Calibri"/>
              </a:rPr>
              <a:t>trygghet</a:t>
            </a:r>
          </a:p>
          <a:p>
            <a:endParaRPr lang="en-US">
              <a:ea typeface="Calibri"/>
              <a:cs typeface="Calibri"/>
            </a:endParaRPr>
          </a:p>
        </p:txBody>
      </p:sp>
      <p:sp>
        <p:nvSpPr>
          <p:cNvPr id="4" name="Platshållare för bildnummer 3">
            <a:extLst>
              <a:ext uri="{FF2B5EF4-FFF2-40B4-BE49-F238E27FC236}">
                <a16:creationId xmlns:a16="http://schemas.microsoft.com/office/drawing/2014/main" id="{17D65F5F-EC40-65D2-FFEB-15032E359BC4}"/>
              </a:ext>
            </a:extLst>
          </p:cNvPr>
          <p:cNvSpPr>
            <a:spLocks noGrp="1"/>
          </p:cNvSpPr>
          <p:nvPr>
            <p:ph type="sldNum" sz="quarter" idx="5"/>
          </p:nvPr>
        </p:nvSpPr>
        <p:spPr/>
        <p:txBody>
          <a:bodyPr/>
          <a:lstStyle/>
          <a:p>
            <a:fld id="{9D44BDBF-9BF1-4E10-A932-3550F81E3DB0}" type="slidenum">
              <a:rPr lang="sv-SE" smtClean="0"/>
              <a:t>19</a:t>
            </a:fld>
            <a:endParaRPr lang="sv-SE"/>
          </a:p>
        </p:txBody>
      </p:sp>
    </p:spTree>
    <p:extLst>
      <p:ext uri="{BB962C8B-B14F-4D97-AF65-F5344CB8AC3E}">
        <p14:creationId xmlns:p14="http://schemas.microsoft.com/office/powerpoint/2010/main" val="620638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1CBCD-33FC-5275-D95C-ADCE32CFAA52}"/>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9F65582E-3623-CBDE-0C2E-F17BC9E15B9C}"/>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0A9CA9E3-1EEC-5ED7-F2BA-DC78E5B05A35}"/>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B49FCFF4-39A9-0322-6C44-0FE949FB75E1}"/>
              </a:ext>
            </a:extLst>
          </p:cNvPr>
          <p:cNvSpPr>
            <a:spLocks noGrp="1"/>
          </p:cNvSpPr>
          <p:nvPr>
            <p:ph type="sldNum" sz="quarter" idx="5"/>
          </p:nvPr>
        </p:nvSpPr>
        <p:spPr/>
        <p:txBody>
          <a:bodyPr/>
          <a:lstStyle/>
          <a:p>
            <a:fld id="{9D44BDBF-9BF1-4E10-A932-3550F81E3DB0}" type="slidenum">
              <a:rPr lang="sv-SE" smtClean="0"/>
              <a:t>2</a:t>
            </a:fld>
            <a:endParaRPr lang="sv-SE"/>
          </a:p>
        </p:txBody>
      </p:sp>
    </p:spTree>
    <p:extLst>
      <p:ext uri="{BB962C8B-B14F-4D97-AF65-F5344CB8AC3E}">
        <p14:creationId xmlns:p14="http://schemas.microsoft.com/office/powerpoint/2010/main" val="9693053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4FAD19-7A22-DEC7-935D-CC2C4E2E32E0}"/>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8C353521-2A53-59C2-DF62-A66934E90B7E}"/>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FC6B3386-E98D-B1D9-0618-9874AEC33AD0}"/>
              </a:ext>
            </a:extLst>
          </p:cNvPr>
          <p:cNvSpPr>
            <a:spLocks noGrp="1"/>
          </p:cNvSpPr>
          <p:nvPr>
            <p:ph type="body" idx="1"/>
          </p:nvPr>
        </p:nvSpPr>
        <p:spPr/>
        <p:txBody>
          <a:bodyPr/>
          <a:lstStyle/>
          <a:p>
            <a:endParaRPr lang="en-US" dirty="0">
              <a:ea typeface="Calibri"/>
              <a:cs typeface="Calibri"/>
            </a:endParaRPr>
          </a:p>
        </p:txBody>
      </p:sp>
      <p:sp>
        <p:nvSpPr>
          <p:cNvPr id="4" name="Platshållare för bildnummer 3">
            <a:extLst>
              <a:ext uri="{FF2B5EF4-FFF2-40B4-BE49-F238E27FC236}">
                <a16:creationId xmlns:a16="http://schemas.microsoft.com/office/drawing/2014/main" id="{067AC262-5C02-DA94-B8BA-32504FE6AAF6}"/>
              </a:ext>
            </a:extLst>
          </p:cNvPr>
          <p:cNvSpPr>
            <a:spLocks noGrp="1"/>
          </p:cNvSpPr>
          <p:nvPr>
            <p:ph type="sldNum" sz="quarter" idx="5"/>
          </p:nvPr>
        </p:nvSpPr>
        <p:spPr/>
        <p:txBody>
          <a:bodyPr/>
          <a:lstStyle/>
          <a:p>
            <a:fld id="{9D44BDBF-9BF1-4E10-A932-3550F81E3DB0}" type="slidenum">
              <a:rPr lang="sv-SE" smtClean="0"/>
              <a:t>20</a:t>
            </a:fld>
            <a:endParaRPr lang="sv-SE"/>
          </a:p>
        </p:txBody>
      </p:sp>
    </p:spTree>
    <p:extLst>
      <p:ext uri="{BB962C8B-B14F-4D97-AF65-F5344CB8AC3E}">
        <p14:creationId xmlns:p14="http://schemas.microsoft.com/office/powerpoint/2010/main" val="22824747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Ingen kan göra det här valarbetet ensam. Men </a:t>
            </a:r>
            <a:r>
              <a:rPr lang="sv-SE" b="1" i="1" dirty="0"/>
              <a:t>tillsammans</a:t>
            </a:r>
            <a:r>
              <a:rPr lang="sv-SE" b="1" dirty="0"/>
              <a:t> gör vi valet 2026 till Hyresgästernas!</a:t>
            </a:r>
            <a:endParaRPr lang="sv-SE" dirty="0">
              <a:ea typeface="Calibri"/>
              <a:cs typeface="Calibri"/>
            </a:endParaRPr>
          </a:p>
        </p:txBody>
      </p:sp>
      <p:sp>
        <p:nvSpPr>
          <p:cNvPr id="4" name="Platshållare för bildnummer 3"/>
          <p:cNvSpPr>
            <a:spLocks noGrp="1"/>
          </p:cNvSpPr>
          <p:nvPr>
            <p:ph type="sldNum" sz="quarter" idx="5"/>
          </p:nvPr>
        </p:nvSpPr>
        <p:spPr/>
        <p:txBody>
          <a:bodyPr/>
          <a:lstStyle/>
          <a:p>
            <a:fld id="{9D44BDBF-9BF1-4E10-A932-3550F81E3DB0}" type="slidenum">
              <a:rPr lang="sv-SE" smtClean="0"/>
              <a:t>24</a:t>
            </a:fld>
            <a:endParaRPr lang="sv-SE"/>
          </a:p>
        </p:txBody>
      </p:sp>
    </p:spTree>
    <p:extLst>
      <p:ext uri="{BB962C8B-B14F-4D97-AF65-F5344CB8AC3E}">
        <p14:creationId xmlns:p14="http://schemas.microsoft.com/office/powerpoint/2010/main" val="2153427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b="1" dirty="0">
                <a:solidFill>
                  <a:srgbClr val="000000"/>
                </a:solidFill>
              </a:rPr>
              <a:t>Varför </a:t>
            </a:r>
            <a:r>
              <a:rPr lang="en-US" b="1" dirty="0" err="1">
                <a:solidFill>
                  <a:srgbClr val="000000"/>
                </a:solidFill>
              </a:rPr>
              <a:t>engagerar</a:t>
            </a:r>
            <a:r>
              <a:rPr lang="en-US" b="1" dirty="0">
                <a:solidFill>
                  <a:srgbClr val="000000"/>
                </a:solidFill>
              </a:rPr>
              <a:t> sig Hyresgästföreningen </a:t>
            </a:r>
            <a:r>
              <a:rPr lang="en-US" b="1" dirty="0" err="1">
                <a:solidFill>
                  <a:srgbClr val="000000"/>
                </a:solidFill>
              </a:rPr>
              <a:t>i</a:t>
            </a:r>
            <a:r>
              <a:rPr lang="en-US" b="1" dirty="0">
                <a:solidFill>
                  <a:srgbClr val="000000"/>
                </a:solidFill>
              </a:rPr>
              <a:t> valet?</a:t>
            </a:r>
            <a:br>
              <a:rPr lang="en-US" b="1" dirty="0">
                <a:cs typeface="+mn-lt"/>
              </a:rPr>
            </a:br>
            <a:r>
              <a:rPr lang="en-US" b="1" dirty="0" err="1">
                <a:solidFill>
                  <a:srgbClr val="000000"/>
                </a:solidFill>
              </a:rPr>
              <a:t>Därför</a:t>
            </a:r>
            <a:r>
              <a:rPr lang="en-US" b="1" dirty="0">
                <a:solidFill>
                  <a:srgbClr val="000000"/>
                </a:solidFill>
              </a:rPr>
              <a:t> </a:t>
            </a:r>
            <a:r>
              <a:rPr lang="en-US" b="1" dirty="0" err="1">
                <a:solidFill>
                  <a:srgbClr val="000000"/>
                </a:solidFill>
              </a:rPr>
              <a:t>att</a:t>
            </a:r>
            <a:r>
              <a:rPr lang="en-US" b="1" dirty="0">
                <a:solidFill>
                  <a:srgbClr val="000000"/>
                </a:solidFill>
              </a:rPr>
              <a:t> </a:t>
            </a:r>
            <a:r>
              <a:rPr lang="en-US" b="1" dirty="0" err="1">
                <a:solidFill>
                  <a:srgbClr val="000000"/>
                </a:solidFill>
              </a:rPr>
              <a:t>bostadspolitiken</a:t>
            </a:r>
            <a:r>
              <a:rPr lang="en-US" b="1" dirty="0">
                <a:solidFill>
                  <a:srgbClr val="000000"/>
                </a:solidFill>
              </a:rPr>
              <a:t> </a:t>
            </a:r>
            <a:r>
              <a:rPr lang="en-US" b="1" dirty="0" err="1">
                <a:solidFill>
                  <a:srgbClr val="000000"/>
                </a:solidFill>
              </a:rPr>
              <a:t>är</a:t>
            </a:r>
            <a:r>
              <a:rPr lang="en-US" b="1" dirty="0">
                <a:solidFill>
                  <a:srgbClr val="000000"/>
                </a:solidFill>
              </a:rPr>
              <a:t> </a:t>
            </a:r>
            <a:r>
              <a:rPr lang="en-US" b="1" dirty="0" err="1">
                <a:solidFill>
                  <a:srgbClr val="000000"/>
                </a:solidFill>
              </a:rPr>
              <a:t>alldeles</a:t>
            </a:r>
            <a:r>
              <a:rPr lang="en-US" b="1" dirty="0">
                <a:solidFill>
                  <a:srgbClr val="000000"/>
                </a:solidFill>
              </a:rPr>
              <a:t> för </a:t>
            </a:r>
            <a:r>
              <a:rPr lang="en-US" b="1" dirty="0" err="1">
                <a:solidFill>
                  <a:srgbClr val="000000"/>
                </a:solidFill>
              </a:rPr>
              <a:t>viktig</a:t>
            </a:r>
            <a:r>
              <a:rPr lang="en-US" b="1" dirty="0">
                <a:solidFill>
                  <a:srgbClr val="000000"/>
                </a:solidFill>
              </a:rPr>
              <a:t> för </a:t>
            </a:r>
            <a:r>
              <a:rPr lang="en-US" b="1" dirty="0" err="1">
                <a:solidFill>
                  <a:srgbClr val="000000"/>
                </a:solidFill>
              </a:rPr>
              <a:t>att</a:t>
            </a:r>
            <a:r>
              <a:rPr lang="en-US" b="1" dirty="0">
                <a:solidFill>
                  <a:srgbClr val="000000"/>
                </a:solidFill>
              </a:rPr>
              <a:t> </a:t>
            </a:r>
            <a:r>
              <a:rPr lang="en-US" b="1" dirty="0" err="1">
                <a:solidFill>
                  <a:srgbClr val="000000"/>
                </a:solidFill>
              </a:rPr>
              <a:t>lämnas</a:t>
            </a:r>
            <a:r>
              <a:rPr lang="en-US" b="1" dirty="0">
                <a:solidFill>
                  <a:srgbClr val="000000"/>
                </a:solidFill>
              </a:rPr>
              <a:t> </a:t>
            </a:r>
            <a:r>
              <a:rPr lang="en-US" b="1" dirty="0" err="1">
                <a:solidFill>
                  <a:srgbClr val="000000"/>
                </a:solidFill>
              </a:rPr>
              <a:t>åt</a:t>
            </a:r>
            <a:r>
              <a:rPr lang="en-US" b="1" dirty="0">
                <a:solidFill>
                  <a:srgbClr val="000000"/>
                </a:solidFill>
              </a:rPr>
              <a:t> </a:t>
            </a:r>
            <a:r>
              <a:rPr lang="en-US" b="1" dirty="0" err="1">
                <a:solidFill>
                  <a:srgbClr val="000000"/>
                </a:solidFill>
              </a:rPr>
              <a:t>sidan</a:t>
            </a:r>
            <a:r>
              <a:rPr lang="en-US" b="1" dirty="0">
                <a:solidFill>
                  <a:srgbClr val="000000"/>
                </a:solidFill>
              </a:rPr>
              <a:t>. V</a:t>
            </a:r>
            <a:r>
              <a:rPr lang="en-US" dirty="0">
                <a:solidFill>
                  <a:srgbClr val="000000"/>
                </a:solidFill>
              </a:rPr>
              <a:t>i vet </a:t>
            </a:r>
            <a:r>
              <a:rPr lang="en-US" dirty="0" err="1">
                <a:solidFill>
                  <a:srgbClr val="000000"/>
                </a:solidFill>
              </a:rPr>
              <a:t>att</a:t>
            </a:r>
            <a:r>
              <a:rPr lang="en-US" dirty="0">
                <a:solidFill>
                  <a:srgbClr val="000000"/>
                </a:solidFill>
              </a:rPr>
              <a:t> </a:t>
            </a:r>
            <a:r>
              <a:rPr lang="en-US" dirty="0" err="1">
                <a:solidFill>
                  <a:srgbClr val="000000"/>
                </a:solidFill>
              </a:rPr>
              <a:t>politiken</a:t>
            </a:r>
            <a:r>
              <a:rPr lang="en-US" dirty="0">
                <a:solidFill>
                  <a:srgbClr val="000000"/>
                </a:solidFill>
              </a:rPr>
              <a:t> </a:t>
            </a:r>
            <a:r>
              <a:rPr lang="en-US" dirty="0" err="1">
                <a:solidFill>
                  <a:srgbClr val="000000"/>
                </a:solidFill>
              </a:rPr>
              <a:t>har</a:t>
            </a:r>
            <a:r>
              <a:rPr lang="en-US" dirty="0">
                <a:solidFill>
                  <a:srgbClr val="000000"/>
                </a:solidFill>
              </a:rPr>
              <a:t> </a:t>
            </a:r>
            <a:r>
              <a:rPr lang="en-US" dirty="0" err="1">
                <a:solidFill>
                  <a:srgbClr val="000000"/>
                </a:solidFill>
              </a:rPr>
              <a:t>ett</a:t>
            </a:r>
            <a:r>
              <a:rPr lang="en-US" dirty="0">
                <a:solidFill>
                  <a:srgbClr val="000000"/>
                </a:solidFill>
              </a:rPr>
              <a:t> </a:t>
            </a:r>
            <a:r>
              <a:rPr lang="en-US" dirty="0" err="1">
                <a:solidFill>
                  <a:srgbClr val="000000"/>
                </a:solidFill>
              </a:rPr>
              <a:t>ansvar</a:t>
            </a:r>
            <a:r>
              <a:rPr lang="en-US" dirty="0">
                <a:solidFill>
                  <a:srgbClr val="000000"/>
                </a:solidFill>
              </a:rPr>
              <a:t>. De </a:t>
            </a:r>
            <a:r>
              <a:rPr lang="en-US" dirty="0" err="1">
                <a:solidFill>
                  <a:srgbClr val="000000"/>
                </a:solidFill>
              </a:rPr>
              <a:t>måste</a:t>
            </a:r>
            <a:r>
              <a:rPr lang="en-US" dirty="0">
                <a:solidFill>
                  <a:srgbClr val="000000"/>
                </a:solidFill>
              </a:rPr>
              <a:t> </a:t>
            </a:r>
            <a:r>
              <a:rPr lang="en-US" dirty="0" err="1">
                <a:solidFill>
                  <a:srgbClr val="000000"/>
                </a:solidFill>
              </a:rPr>
              <a:t>leverera</a:t>
            </a:r>
            <a:r>
              <a:rPr lang="en-US" dirty="0">
                <a:solidFill>
                  <a:srgbClr val="000000"/>
                </a:solidFill>
              </a:rPr>
              <a:t> </a:t>
            </a:r>
            <a:r>
              <a:rPr lang="en-US" dirty="0" err="1">
                <a:solidFill>
                  <a:srgbClr val="000000"/>
                </a:solidFill>
              </a:rPr>
              <a:t>en</a:t>
            </a:r>
            <a:r>
              <a:rPr lang="en-US" dirty="0">
                <a:solidFill>
                  <a:srgbClr val="000000"/>
                </a:solidFill>
              </a:rPr>
              <a:t> </a:t>
            </a:r>
            <a:r>
              <a:rPr lang="en-US" dirty="0" err="1">
                <a:solidFill>
                  <a:srgbClr val="000000"/>
                </a:solidFill>
              </a:rPr>
              <a:t>bostadspolitik</a:t>
            </a:r>
            <a:r>
              <a:rPr lang="en-US" dirty="0">
                <a:solidFill>
                  <a:srgbClr val="000000"/>
                </a:solidFill>
              </a:rPr>
              <a:t> </a:t>
            </a:r>
            <a:r>
              <a:rPr lang="en-US" dirty="0" err="1">
                <a:solidFill>
                  <a:srgbClr val="000000"/>
                </a:solidFill>
              </a:rPr>
              <a:t>som</a:t>
            </a:r>
            <a:r>
              <a:rPr lang="en-US" dirty="0">
                <a:solidFill>
                  <a:srgbClr val="000000"/>
                </a:solidFill>
              </a:rPr>
              <a:t> </a:t>
            </a:r>
            <a:r>
              <a:rPr lang="en-US" dirty="0" err="1">
                <a:solidFill>
                  <a:srgbClr val="000000"/>
                </a:solidFill>
              </a:rPr>
              <a:t>fungerar</a:t>
            </a:r>
            <a:r>
              <a:rPr lang="en-US" dirty="0">
                <a:solidFill>
                  <a:srgbClr val="000000"/>
                </a:solidFill>
              </a:rPr>
              <a:t> för alla. Vi </a:t>
            </a:r>
            <a:r>
              <a:rPr lang="en-US" dirty="0" err="1">
                <a:solidFill>
                  <a:srgbClr val="000000"/>
                </a:solidFill>
              </a:rPr>
              <a:t>tänker</a:t>
            </a:r>
            <a:r>
              <a:rPr lang="en-US" dirty="0">
                <a:solidFill>
                  <a:srgbClr val="000000"/>
                </a:solidFill>
              </a:rPr>
              <a:t> </a:t>
            </a:r>
            <a:r>
              <a:rPr lang="en-US" dirty="0" err="1">
                <a:solidFill>
                  <a:srgbClr val="000000"/>
                </a:solidFill>
              </a:rPr>
              <a:t>påminna</a:t>
            </a:r>
            <a:r>
              <a:rPr lang="en-US" dirty="0">
                <a:solidFill>
                  <a:srgbClr val="000000"/>
                </a:solidFill>
              </a:rPr>
              <a:t> dem – </a:t>
            </a:r>
            <a:r>
              <a:rPr lang="en-US" dirty="0" err="1">
                <a:solidFill>
                  <a:srgbClr val="000000"/>
                </a:solidFill>
              </a:rPr>
              <a:t>gång</a:t>
            </a:r>
            <a:r>
              <a:rPr lang="en-US" dirty="0">
                <a:solidFill>
                  <a:srgbClr val="000000"/>
                </a:solidFill>
              </a:rPr>
              <a:t> </a:t>
            </a:r>
            <a:r>
              <a:rPr lang="en-US" dirty="0" err="1">
                <a:solidFill>
                  <a:srgbClr val="000000"/>
                </a:solidFill>
              </a:rPr>
              <a:t>på</a:t>
            </a:r>
            <a:r>
              <a:rPr lang="en-US" dirty="0">
                <a:solidFill>
                  <a:srgbClr val="000000"/>
                </a:solidFill>
              </a:rPr>
              <a:t> </a:t>
            </a:r>
            <a:r>
              <a:rPr lang="en-US" dirty="0" err="1">
                <a:solidFill>
                  <a:srgbClr val="000000"/>
                </a:solidFill>
              </a:rPr>
              <a:t>gång</a:t>
            </a:r>
            <a:r>
              <a:rPr lang="en-US" dirty="0">
                <a:solidFill>
                  <a:srgbClr val="000000"/>
                </a:solidFill>
              </a:rPr>
              <a:t> – tills </a:t>
            </a:r>
            <a:r>
              <a:rPr lang="en-US" dirty="0" err="1">
                <a:solidFill>
                  <a:srgbClr val="000000"/>
                </a:solidFill>
              </a:rPr>
              <a:t>våra</a:t>
            </a:r>
            <a:r>
              <a:rPr lang="en-US" dirty="0">
                <a:solidFill>
                  <a:srgbClr val="000000"/>
                </a:solidFill>
              </a:rPr>
              <a:t> </a:t>
            </a:r>
            <a:r>
              <a:rPr lang="en-US" dirty="0" err="1">
                <a:solidFill>
                  <a:srgbClr val="000000"/>
                </a:solidFill>
              </a:rPr>
              <a:t>röster</a:t>
            </a:r>
            <a:r>
              <a:rPr lang="en-US" dirty="0">
                <a:solidFill>
                  <a:srgbClr val="000000"/>
                </a:solidFill>
              </a:rPr>
              <a:t> </a:t>
            </a:r>
            <a:r>
              <a:rPr lang="en-US" dirty="0" err="1">
                <a:solidFill>
                  <a:srgbClr val="000000"/>
                </a:solidFill>
              </a:rPr>
              <a:t>blir</a:t>
            </a:r>
            <a:r>
              <a:rPr lang="en-US" dirty="0">
                <a:solidFill>
                  <a:srgbClr val="000000"/>
                </a:solidFill>
              </a:rPr>
              <a:t> </a:t>
            </a:r>
            <a:r>
              <a:rPr lang="en-US" dirty="0" err="1">
                <a:solidFill>
                  <a:srgbClr val="000000"/>
                </a:solidFill>
              </a:rPr>
              <a:t>hörda</a:t>
            </a:r>
            <a:r>
              <a:rPr lang="en-US" dirty="0">
                <a:solidFill>
                  <a:srgbClr val="000000"/>
                </a:solidFill>
              </a:rPr>
              <a:t>!</a:t>
            </a:r>
            <a:br>
              <a:rPr lang="en-US" dirty="0">
                <a:cs typeface="+mn-lt"/>
              </a:rPr>
            </a:br>
            <a:endParaRPr lang="en-US" dirty="0"/>
          </a:p>
          <a:p>
            <a:r>
              <a:rPr lang="en-US" b="1" dirty="0" err="1">
                <a:solidFill>
                  <a:srgbClr val="000000"/>
                </a:solidFill>
              </a:rPr>
              <a:t>Få</a:t>
            </a:r>
            <a:r>
              <a:rPr lang="en-US" b="1" dirty="0">
                <a:solidFill>
                  <a:srgbClr val="000000"/>
                </a:solidFill>
              </a:rPr>
              <a:t> </a:t>
            </a:r>
            <a:r>
              <a:rPr lang="en-US" b="1" dirty="0" err="1">
                <a:solidFill>
                  <a:srgbClr val="000000"/>
                </a:solidFill>
              </a:rPr>
              <a:t>fler</a:t>
            </a:r>
            <a:r>
              <a:rPr lang="en-US" b="1" dirty="0">
                <a:solidFill>
                  <a:srgbClr val="000000"/>
                </a:solidFill>
              </a:rPr>
              <a:t> </a:t>
            </a:r>
            <a:r>
              <a:rPr lang="en-US" b="1" dirty="0" err="1">
                <a:solidFill>
                  <a:srgbClr val="000000"/>
                </a:solidFill>
              </a:rPr>
              <a:t>hyresgäster</a:t>
            </a:r>
            <a:r>
              <a:rPr lang="en-US" b="1" dirty="0">
                <a:solidFill>
                  <a:srgbClr val="000000"/>
                </a:solidFill>
              </a:rPr>
              <a:t> </a:t>
            </a:r>
            <a:r>
              <a:rPr lang="en-US" b="1" dirty="0" err="1">
                <a:solidFill>
                  <a:srgbClr val="000000"/>
                </a:solidFill>
              </a:rPr>
              <a:t>att</a:t>
            </a:r>
            <a:r>
              <a:rPr lang="en-US" b="1" dirty="0">
                <a:solidFill>
                  <a:srgbClr val="000000"/>
                </a:solidFill>
              </a:rPr>
              <a:t> </a:t>
            </a:r>
            <a:r>
              <a:rPr lang="en-US" b="1" dirty="0" err="1">
                <a:solidFill>
                  <a:srgbClr val="000000"/>
                </a:solidFill>
              </a:rPr>
              <a:t>rösta</a:t>
            </a:r>
            <a:endParaRPr lang="en-US" dirty="0">
              <a:solidFill>
                <a:srgbClr val="000000"/>
              </a:solidFill>
            </a:endParaRPr>
          </a:p>
          <a:p>
            <a:r>
              <a:rPr lang="en-US" b="1" dirty="0" err="1">
                <a:solidFill>
                  <a:srgbClr val="000000"/>
                </a:solidFill>
              </a:rPr>
              <a:t>Politiker</a:t>
            </a:r>
            <a:r>
              <a:rPr lang="en-US" b="1" dirty="0">
                <a:solidFill>
                  <a:srgbClr val="000000"/>
                </a:solidFill>
              </a:rPr>
              <a:t> ska </a:t>
            </a:r>
            <a:r>
              <a:rPr lang="en-US" b="1" dirty="0" err="1">
                <a:solidFill>
                  <a:srgbClr val="000000"/>
                </a:solidFill>
              </a:rPr>
              <a:t>driva</a:t>
            </a:r>
            <a:r>
              <a:rPr lang="en-US" b="1" dirty="0">
                <a:solidFill>
                  <a:srgbClr val="000000"/>
                </a:solidFill>
              </a:rPr>
              <a:t> </a:t>
            </a:r>
            <a:r>
              <a:rPr lang="en-US" b="1" dirty="0" err="1">
                <a:solidFill>
                  <a:srgbClr val="000000"/>
                </a:solidFill>
              </a:rPr>
              <a:t>en</a:t>
            </a:r>
            <a:r>
              <a:rPr lang="en-US" b="1" dirty="0">
                <a:solidFill>
                  <a:srgbClr val="000000"/>
                </a:solidFill>
              </a:rPr>
              <a:t> </a:t>
            </a:r>
            <a:r>
              <a:rPr lang="en-US" b="1" dirty="0" err="1">
                <a:solidFill>
                  <a:srgbClr val="000000"/>
                </a:solidFill>
              </a:rPr>
              <a:t>politik</a:t>
            </a:r>
            <a:r>
              <a:rPr lang="en-US" b="1" dirty="0">
                <a:solidFill>
                  <a:srgbClr val="000000"/>
                </a:solidFill>
              </a:rPr>
              <a:t> </a:t>
            </a:r>
            <a:r>
              <a:rPr lang="en-US" b="1" dirty="0" err="1">
                <a:solidFill>
                  <a:srgbClr val="000000"/>
                </a:solidFill>
              </a:rPr>
              <a:t>som</a:t>
            </a:r>
            <a:r>
              <a:rPr lang="en-US" b="1" dirty="0">
                <a:solidFill>
                  <a:srgbClr val="000000"/>
                </a:solidFill>
              </a:rPr>
              <a:t> </a:t>
            </a:r>
            <a:r>
              <a:rPr lang="en-US" b="1" dirty="0" err="1">
                <a:solidFill>
                  <a:srgbClr val="000000"/>
                </a:solidFill>
              </a:rPr>
              <a:t>gynnar</a:t>
            </a:r>
            <a:r>
              <a:rPr lang="en-US" b="1" dirty="0">
                <a:solidFill>
                  <a:srgbClr val="000000"/>
                </a:solidFill>
              </a:rPr>
              <a:t> </a:t>
            </a:r>
            <a:r>
              <a:rPr lang="en-US" b="1" dirty="0" err="1">
                <a:solidFill>
                  <a:srgbClr val="000000"/>
                </a:solidFill>
              </a:rPr>
              <a:t>oss</a:t>
            </a:r>
            <a:r>
              <a:rPr lang="en-US" b="1" dirty="0">
                <a:solidFill>
                  <a:srgbClr val="000000"/>
                </a:solidFill>
              </a:rPr>
              <a:t> </a:t>
            </a:r>
            <a:r>
              <a:rPr lang="en-US" b="1" dirty="0" err="1">
                <a:solidFill>
                  <a:srgbClr val="000000"/>
                </a:solidFill>
              </a:rPr>
              <a:t>hyresgäster</a:t>
            </a:r>
            <a:r>
              <a:rPr lang="en-US" b="1" dirty="0">
                <a:solidFill>
                  <a:srgbClr val="000000"/>
                </a:solidFill>
              </a:rPr>
              <a:t>. Men för </a:t>
            </a:r>
            <a:r>
              <a:rPr lang="en-US" b="1" dirty="0" err="1">
                <a:solidFill>
                  <a:srgbClr val="000000"/>
                </a:solidFill>
              </a:rPr>
              <a:t>att</a:t>
            </a:r>
            <a:r>
              <a:rPr lang="en-US" b="1" dirty="0">
                <a:solidFill>
                  <a:srgbClr val="000000"/>
                </a:solidFill>
              </a:rPr>
              <a:t> det ska </a:t>
            </a:r>
            <a:r>
              <a:rPr lang="en-US" b="1" dirty="0" err="1">
                <a:solidFill>
                  <a:srgbClr val="000000"/>
                </a:solidFill>
              </a:rPr>
              <a:t>hända</a:t>
            </a:r>
            <a:r>
              <a:rPr lang="en-US" b="1" dirty="0">
                <a:solidFill>
                  <a:srgbClr val="000000"/>
                </a:solidFill>
              </a:rPr>
              <a:t> </a:t>
            </a:r>
            <a:r>
              <a:rPr lang="en-US" b="1" dirty="0" err="1">
                <a:solidFill>
                  <a:srgbClr val="000000"/>
                </a:solidFill>
              </a:rPr>
              <a:t>måste</a:t>
            </a:r>
            <a:r>
              <a:rPr lang="en-US" b="1" dirty="0">
                <a:solidFill>
                  <a:srgbClr val="000000"/>
                </a:solidFill>
              </a:rPr>
              <a:t> </a:t>
            </a:r>
            <a:r>
              <a:rPr lang="en-US" b="1" dirty="0" err="1">
                <a:solidFill>
                  <a:srgbClr val="000000"/>
                </a:solidFill>
              </a:rPr>
              <a:t>fler</a:t>
            </a:r>
            <a:r>
              <a:rPr lang="en-US" b="1" dirty="0">
                <a:solidFill>
                  <a:srgbClr val="000000"/>
                </a:solidFill>
              </a:rPr>
              <a:t> av </a:t>
            </a:r>
            <a:r>
              <a:rPr lang="en-US" b="1" dirty="0" err="1">
                <a:solidFill>
                  <a:srgbClr val="000000"/>
                </a:solidFill>
              </a:rPr>
              <a:t>oss</a:t>
            </a:r>
            <a:r>
              <a:rPr lang="en-US" b="1" dirty="0">
                <a:solidFill>
                  <a:srgbClr val="000000"/>
                </a:solidFill>
              </a:rPr>
              <a:t> </a:t>
            </a:r>
            <a:r>
              <a:rPr lang="en-US" b="1" dirty="0" err="1">
                <a:solidFill>
                  <a:srgbClr val="000000"/>
                </a:solidFill>
              </a:rPr>
              <a:t>gå</a:t>
            </a:r>
            <a:r>
              <a:rPr lang="en-US" b="1" dirty="0">
                <a:solidFill>
                  <a:srgbClr val="000000"/>
                </a:solidFill>
              </a:rPr>
              <a:t> till </a:t>
            </a:r>
            <a:r>
              <a:rPr lang="en-US" b="1" dirty="0" err="1">
                <a:solidFill>
                  <a:srgbClr val="000000"/>
                </a:solidFill>
              </a:rPr>
              <a:t>valurnorna</a:t>
            </a:r>
            <a:r>
              <a:rPr lang="en-US" b="1" dirty="0">
                <a:solidFill>
                  <a:srgbClr val="000000"/>
                </a:solidFill>
              </a:rPr>
              <a:t>.</a:t>
            </a:r>
            <a:endParaRPr lang="en-US" dirty="0">
              <a:ea typeface="Calibri"/>
              <a:cs typeface="Calibri"/>
            </a:endParaRPr>
          </a:p>
          <a:p>
            <a:r>
              <a:rPr lang="en-US" dirty="0" err="1">
                <a:solidFill>
                  <a:srgbClr val="000000"/>
                </a:solidFill>
              </a:rPr>
              <a:t>Valdeltagandet</a:t>
            </a:r>
            <a:r>
              <a:rPr lang="en-US" dirty="0">
                <a:solidFill>
                  <a:srgbClr val="000000"/>
                </a:solidFill>
              </a:rPr>
              <a:t> </a:t>
            </a:r>
            <a:r>
              <a:rPr lang="en-US" dirty="0" err="1">
                <a:solidFill>
                  <a:srgbClr val="000000"/>
                </a:solidFill>
              </a:rPr>
              <a:t>är</a:t>
            </a:r>
            <a:r>
              <a:rPr lang="en-US" dirty="0">
                <a:solidFill>
                  <a:srgbClr val="000000"/>
                </a:solidFill>
              </a:rPr>
              <a:t> </a:t>
            </a:r>
            <a:r>
              <a:rPr lang="en-US" dirty="0" err="1">
                <a:solidFill>
                  <a:srgbClr val="000000"/>
                </a:solidFill>
              </a:rPr>
              <a:t>som</a:t>
            </a:r>
            <a:r>
              <a:rPr lang="en-US" dirty="0">
                <a:solidFill>
                  <a:srgbClr val="000000"/>
                </a:solidFill>
              </a:rPr>
              <a:t> </a:t>
            </a:r>
            <a:r>
              <a:rPr lang="en-US" dirty="0" err="1">
                <a:solidFill>
                  <a:srgbClr val="000000"/>
                </a:solidFill>
              </a:rPr>
              <a:t>allra</a:t>
            </a:r>
            <a:r>
              <a:rPr lang="en-US" dirty="0">
                <a:solidFill>
                  <a:srgbClr val="000000"/>
                </a:solidFill>
              </a:rPr>
              <a:t> </a:t>
            </a:r>
            <a:r>
              <a:rPr lang="en-US" dirty="0" err="1">
                <a:solidFill>
                  <a:srgbClr val="000000"/>
                </a:solidFill>
              </a:rPr>
              <a:t>lägst</a:t>
            </a:r>
            <a:r>
              <a:rPr lang="en-US" dirty="0">
                <a:solidFill>
                  <a:srgbClr val="000000"/>
                </a:solidFill>
              </a:rPr>
              <a:t> </a:t>
            </a:r>
            <a:r>
              <a:rPr lang="en-US" dirty="0" err="1">
                <a:solidFill>
                  <a:srgbClr val="000000"/>
                </a:solidFill>
              </a:rPr>
              <a:t>i</a:t>
            </a:r>
            <a:r>
              <a:rPr lang="en-US" dirty="0">
                <a:solidFill>
                  <a:srgbClr val="000000"/>
                </a:solidFill>
              </a:rPr>
              <a:t> de </a:t>
            </a:r>
            <a:r>
              <a:rPr lang="en-US" dirty="0" err="1">
                <a:solidFill>
                  <a:srgbClr val="000000"/>
                </a:solidFill>
              </a:rPr>
              <a:t>områden</a:t>
            </a:r>
            <a:r>
              <a:rPr lang="en-US" dirty="0">
                <a:solidFill>
                  <a:srgbClr val="000000"/>
                </a:solidFill>
              </a:rPr>
              <a:t> </a:t>
            </a:r>
            <a:r>
              <a:rPr lang="en-US" dirty="0" err="1">
                <a:solidFill>
                  <a:srgbClr val="000000"/>
                </a:solidFill>
              </a:rPr>
              <a:t>där</a:t>
            </a:r>
            <a:r>
              <a:rPr lang="en-US" dirty="0">
                <a:solidFill>
                  <a:srgbClr val="000000"/>
                </a:solidFill>
              </a:rPr>
              <a:t> det </a:t>
            </a:r>
            <a:r>
              <a:rPr lang="en-US" dirty="0" err="1">
                <a:solidFill>
                  <a:srgbClr val="000000"/>
                </a:solidFill>
              </a:rPr>
              <a:t>bor</a:t>
            </a:r>
            <a:r>
              <a:rPr lang="en-US" dirty="0">
                <a:solidFill>
                  <a:srgbClr val="000000"/>
                </a:solidFill>
              </a:rPr>
              <a:t> </a:t>
            </a:r>
            <a:r>
              <a:rPr lang="en-US" dirty="0" err="1">
                <a:solidFill>
                  <a:srgbClr val="000000"/>
                </a:solidFill>
              </a:rPr>
              <a:t>flest</a:t>
            </a:r>
            <a:r>
              <a:rPr lang="en-US" dirty="0">
                <a:solidFill>
                  <a:srgbClr val="000000"/>
                </a:solidFill>
              </a:rPr>
              <a:t> </a:t>
            </a:r>
            <a:r>
              <a:rPr lang="en-US" dirty="0" err="1">
                <a:solidFill>
                  <a:srgbClr val="000000"/>
                </a:solidFill>
              </a:rPr>
              <a:t>hyresgäster</a:t>
            </a:r>
            <a:r>
              <a:rPr lang="en-US" dirty="0">
                <a:solidFill>
                  <a:srgbClr val="000000"/>
                </a:solidFill>
              </a:rPr>
              <a:t> – statistic </a:t>
            </a:r>
            <a:r>
              <a:rPr lang="en-US" dirty="0" err="1">
                <a:solidFill>
                  <a:srgbClr val="000000"/>
                </a:solidFill>
              </a:rPr>
              <a:t>från</a:t>
            </a:r>
            <a:r>
              <a:rPr lang="en-US" dirty="0">
                <a:solidFill>
                  <a:srgbClr val="000000"/>
                </a:solidFill>
              </a:rPr>
              <a:t> SCB </a:t>
            </a:r>
            <a:r>
              <a:rPr lang="en-US" dirty="0" err="1">
                <a:solidFill>
                  <a:srgbClr val="000000"/>
                </a:solidFill>
              </a:rPr>
              <a:t>visar</a:t>
            </a:r>
            <a:r>
              <a:rPr lang="en-US" dirty="0">
                <a:solidFill>
                  <a:srgbClr val="000000"/>
                </a:solidFill>
              </a:rPr>
              <a:t> </a:t>
            </a:r>
            <a:r>
              <a:rPr lang="en-US" dirty="0" err="1">
                <a:solidFill>
                  <a:srgbClr val="000000"/>
                </a:solidFill>
              </a:rPr>
              <a:t>att</a:t>
            </a:r>
            <a:r>
              <a:rPr lang="en-US" dirty="0">
                <a:solidFill>
                  <a:srgbClr val="000000"/>
                </a:solidFill>
              </a:rPr>
              <a:t> </a:t>
            </a:r>
            <a:r>
              <a:rPr lang="en-US" dirty="0" err="1">
                <a:solidFill>
                  <a:srgbClr val="000000"/>
                </a:solidFill>
              </a:rPr>
              <a:t>valdeltagandet</a:t>
            </a:r>
            <a:r>
              <a:rPr lang="en-US" dirty="0">
                <a:solidFill>
                  <a:srgbClr val="000000"/>
                </a:solidFill>
              </a:rPr>
              <a:t> </a:t>
            </a:r>
            <a:r>
              <a:rPr lang="en-US" dirty="0" err="1">
                <a:solidFill>
                  <a:srgbClr val="000000"/>
                </a:solidFill>
              </a:rPr>
              <a:t>minskade</a:t>
            </a:r>
            <a:r>
              <a:rPr lang="en-US" dirty="0">
                <a:solidFill>
                  <a:srgbClr val="000000"/>
                </a:solidFill>
              </a:rPr>
              <a:t> </a:t>
            </a:r>
            <a:r>
              <a:rPr lang="en-US" dirty="0" err="1">
                <a:solidFill>
                  <a:srgbClr val="000000"/>
                </a:solidFill>
              </a:rPr>
              <a:t>mest</a:t>
            </a:r>
            <a:r>
              <a:rPr lang="en-US" dirty="0">
                <a:solidFill>
                  <a:srgbClr val="000000"/>
                </a:solidFill>
              </a:rPr>
              <a:t> just </a:t>
            </a:r>
            <a:r>
              <a:rPr lang="en-US" dirty="0" err="1">
                <a:solidFill>
                  <a:srgbClr val="000000"/>
                </a:solidFill>
              </a:rPr>
              <a:t>där</a:t>
            </a:r>
            <a:r>
              <a:rPr lang="en-US" dirty="0">
                <a:solidFill>
                  <a:srgbClr val="000000"/>
                </a:solidFill>
              </a:rPr>
              <a:t> </a:t>
            </a:r>
            <a:r>
              <a:rPr lang="en-US" dirty="0" err="1">
                <a:solidFill>
                  <a:srgbClr val="000000"/>
                </a:solidFill>
              </a:rPr>
              <a:t>i</a:t>
            </a:r>
            <a:r>
              <a:rPr lang="en-US" dirty="0">
                <a:solidFill>
                  <a:srgbClr val="000000"/>
                </a:solidFill>
              </a:rPr>
              <a:t> valet 2022. </a:t>
            </a:r>
            <a:r>
              <a:rPr lang="en-US" dirty="0" err="1">
                <a:solidFill>
                  <a:srgbClr val="000000"/>
                </a:solidFill>
              </a:rPr>
              <a:t>Här</a:t>
            </a:r>
            <a:r>
              <a:rPr lang="en-US" dirty="0">
                <a:solidFill>
                  <a:srgbClr val="000000"/>
                </a:solidFill>
              </a:rPr>
              <a:t> </a:t>
            </a:r>
            <a:r>
              <a:rPr lang="en-US" dirty="0" err="1">
                <a:solidFill>
                  <a:srgbClr val="000000"/>
                </a:solidFill>
              </a:rPr>
              <a:t>har</a:t>
            </a:r>
            <a:r>
              <a:rPr lang="en-US" dirty="0">
                <a:solidFill>
                  <a:srgbClr val="000000"/>
                </a:solidFill>
              </a:rPr>
              <a:t> vi </a:t>
            </a:r>
            <a:r>
              <a:rPr lang="en-US" dirty="0" err="1">
                <a:solidFill>
                  <a:srgbClr val="000000"/>
                </a:solidFill>
              </a:rPr>
              <a:t>en</a:t>
            </a:r>
            <a:r>
              <a:rPr lang="en-US" dirty="0">
                <a:solidFill>
                  <a:srgbClr val="000000"/>
                </a:solidFill>
              </a:rPr>
              <a:t> </a:t>
            </a:r>
            <a:r>
              <a:rPr lang="en-US" dirty="0" err="1">
                <a:solidFill>
                  <a:srgbClr val="000000"/>
                </a:solidFill>
              </a:rPr>
              <a:t>avgörande</a:t>
            </a:r>
            <a:r>
              <a:rPr lang="en-US" dirty="0">
                <a:solidFill>
                  <a:srgbClr val="000000"/>
                </a:solidFill>
              </a:rPr>
              <a:t> roll: </a:t>
            </a:r>
            <a:r>
              <a:rPr lang="en-US" dirty="0" err="1">
                <a:solidFill>
                  <a:srgbClr val="000000"/>
                </a:solidFill>
              </a:rPr>
              <a:t>att</a:t>
            </a:r>
            <a:r>
              <a:rPr lang="en-US" dirty="0">
                <a:solidFill>
                  <a:srgbClr val="000000"/>
                </a:solidFill>
              </a:rPr>
              <a:t> </a:t>
            </a:r>
            <a:r>
              <a:rPr lang="en-US" dirty="0" err="1">
                <a:solidFill>
                  <a:srgbClr val="000000"/>
                </a:solidFill>
              </a:rPr>
              <a:t>få</a:t>
            </a:r>
            <a:r>
              <a:rPr lang="en-US" dirty="0">
                <a:solidFill>
                  <a:srgbClr val="000000"/>
                </a:solidFill>
              </a:rPr>
              <a:t> </a:t>
            </a:r>
            <a:r>
              <a:rPr lang="en-US" dirty="0" err="1">
                <a:solidFill>
                  <a:srgbClr val="000000"/>
                </a:solidFill>
              </a:rPr>
              <a:t>fler</a:t>
            </a:r>
            <a:r>
              <a:rPr lang="en-US" dirty="0">
                <a:solidFill>
                  <a:srgbClr val="000000"/>
                </a:solidFill>
              </a:rPr>
              <a:t> </a:t>
            </a:r>
            <a:r>
              <a:rPr lang="en-US" dirty="0" err="1">
                <a:solidFill>
                  <a:srgbClr val="000000"/>
                </a:solidFill>
              </a:rPr>
              <a:t>att</a:t>
            </a:r>
            <a:r>
              <a:rPr lang="en-US" dirty="0">
                <a:solidFill>
                  <a:srgbClr val="000000"/>
                </a:solidFill>
              </a:rPr>
              <a:t> </a:t>
            </a:r>
            <a:r>
              <a:rPr lang="en-US" dirty="0" err="1">
                <a:solidFill>
                  <a:srgbClr val="000000"/>
                </a:solidFill>
              </a:rPr>
              <a:t>rösta</a:t>
            </a:r>
            <a:r>
              <a:rPr lang="en-US" dirty="0">
                <a:solidFill>
                  <a:srgbClr val="000000"/>
                </a:solidFill>
              </a:rPr>
              <a:t>!</a:t>
            </a:r>
            <a:endParaRPr lang="en-US" dirty="0"/>
          </a:p>
          <a:p>
            <a:endParaRPr lang="en-US" dirty="0">
              <a:cs typeface="+mn-lt"/>
            </a:endParaRPr>
          </a:p>
          <a:p>
            <a:r>
              <a:rPr lang="en-US" b="1" dirty="0" err="1">
                <a:solidFill>
                  <a:srgbClr val="000000"/>
                </a:solidFill>
              </a:rPr>
              <a:t>Engagera</a:t>
            </a:r>
            <a:r>
              <a:rPr lang="en-US" b="1" dirty="0">
                <a:solidFill>
                  <a:srgbClr val="000000"/>
                </a:solidFill>
              </a:rPr>
              <a:t> </a:t>
            </a:r>
            <a:r>
              <a:rPr lang="en-US" b="1" dirty="0" err="1">
                <a:solidFill>
                  <a:srgbClr val="000000"/>
                </a:solidFill>
              </a:rPr>
              <a:t>fler</a:t>
            </a:r>
            <a:r>
              <a:rPr lang="en-US" b="1" dirty="0">
                <a:solidFill>
                  <a:srgbClr val="000000"/>
                </a:solidFill>
              </a:rPr>
              <a:t> – </a:t>
            </a:r>
            <a:r>
              <a:rPr lang="en-US" b="1" dirty="0" err="1">
                <a:solidFill>
                  <a:srgbClr val="000000"/>
                </a:solidFill>
              </a:rPr>
              <a:t>bli</a:t>
            </a:r>
            <a:r>
              <a:rPr lang="en-US" b="1" dirty="0">
                <a:solidFill>
                  <a:srgbClr val="000000"/>
                </a:solidFill>
              </a:rPr>
              <a:t> </a:t>
            </a:r>
            <a:r>
              <a:rPr lang="en-US" b="1" dirty="0" err="1">
                <a:solidFill>
                  <a:srgbClr val="000000"/>
                </a:solidFill>
              </a:rPr>
              <a:t>fler</a:t>
            </a:r>
            <a:br>
              <a:rPr lang="en-US" b="1" dirty="0">
                <a:cs typeface="+mn-lt"/>
              </a:rPr>
            </a:br>
            <a:r>
              <a:rPr lang="en-US" dirty="0">
                <a:solidFill>
                  <a:srgbClr val="000000"/>
                </a:solidFill>
              </a:rPr>
              <a:t>Men det </a:t>
            </a:r>
            <a:r>
              <a:rPr lang="en-US" dirty="0" err="1">
                <a:solidFill>
                  <a:srgbClr val="000000"/>
                </a:solidFill>
              </a:rPr>
              <a:t>slutar</a:t>
            </a:r>
            <a:r>
              <a:rPr lang="en-US" dirty="0">
                <a:solidFill>
                  <a:srgbClr val="000000"/>
                </a:solidFill>
              </a:rPr>
              <a:t> </a:t>
            </a:r>
            <a:r>
              <a:rPr lang="en-US" dirty="0" err="1">
                <a:solidFill>
                  <a:srgbClr val="000000"/>
                </a:solidFill>
              </a:rPr>
              <a:t>inte</a:t>
            </a:r>
            <a:r>
              <a:rPr lang="en-US" dirty="0">
                <a:solidFill>
                  <a:srgbClr val="000000"/>
                </a:solidFill>
              </a:rPr>
              <a:t> </a:t>
            </a:r>
            <a:r>
              <a:rPr lang="en-US" dirty="0" err="1">
                <a:solidFill>
                  <a:srgbClr val="000000"/>
                </a:solidFill>
              </a:rPr>
              <a:t>där</a:t>
            </a:r>
            <a:r>
              <a:rPr lang="en-US" dirty="0">
                <a:solidFill>
                  <a:srgbClr val="000000"/>
                </a:solidFill>
              </a:rPr>
              <a:t>. Vi ska </a:t>
            </a:r>
            <a:r>
              <a:rPr lang="en-US" dirty="0" err="1">
                <a:solidFill>
                  <a:srgbClr val="000000"/>
                </a:solidFill>
              </a:rPr>
              <a:t>inte</a:t>
            </a:r>
            <a:r>
              <a:rPr lang="en-US" dirty="0">
                <a:solidFill>
                  <a:srgbClr val="000000"/>
                </a:solidFill>
              </a:rPr>
              <a:t> bara </a:t>
            </a:r>
            <a:r>
              <a:rPr lang="en-US" dirty="0" err="1">
                <a:solidFill>
                  <a:srgbClr val="000000"/>
                </a:solidFill>
              </a:rPr>
              <a:t>få</a:t>
            </a:r>
            <a:r>
              <a:rPr lang="en-US" dirty="0">
                <a:solidFill>
                  <a:srgbClr val="000000"/>
                </a:solidFill>
              </a:rPr>
              <a:t> </a:t>
            </a:r>
            <a:r>
              <a:rPr lang="en-US" dirty="0" err="1">
                <a:solidFill>
                  <a:srgbClr val="000000"/>
                </a:solidFill>
              </a:rPr>
              <a:t>fler</a:t>
            </a:r>
            <a:r>
              <a:rPr lang="en-US" dirty="0">
                <a:solidFill>
                  <a:srgbClr val="000000"/>
                </a:solidFill>
              </a:rPr>
              <a:t> </a:t>
            </a:r>
            <a:r>
              <a:rPr lang="en-US" dirty="0" err="1">
                <a:solidFill>
                  <a:srgbClr val="000000"/>
                </a:solidFill>
              </a:rPr>
              <a:t>att</a:t>
            </a:r>
            <a:r>
              <a:rPr lang="en-US" dirty="0">
                <a:solidFill>
                  <a:srgbClr val="000000"/>
                </a:solidFill>
              </a:rPr>
              <a:t> </a:t>
            </a:r>
            <a:r>
              <a:rPr lang="en-US" dirty="0" err="1">
                <a:solidFill>
                  <a:srgbClr val="000000"/>
                </a:solidFill>
              </a:rPr>
              <a:t>rösta</a:t>
            </a:r>
            <a:r>
              <a:rPr lang="en-US" dirty="0">
                <a:solidFill>
                  <a:srgbClr val="000000"/>
                </a:solidFill>
              </a:rPr>
              <a:t> – vi ska </a:t>
            </a:r>
            <a:r>
              <a:rPr lang="en-US" dirty="0" err="1">
                <a:solidFill>
                  <a:srgbClr val="000000"/>
                </a:solidFill>
              </a:rPr>
              <a:t>också</a:t>
            </a:r>
            <a:r>
              <a:rPr lang="en-US" dirty="0">
                <a:solidFill>
                  <a:srgbClr val="000000"/>
                </a:solidFill>
              </a:rPr>
              <a:t> </a:t>
            </a:r>
            <a:r>
              <a:rPr lang="en-US" dirty="0" err="1">
                <a:solidFill>
                  <a:srgbClr val="000000"/>
                </a:solidFill>
              </a:rPr>
              <a:t>bli</a:t>
            </a:r>
            <a:r>
              <a:rPr lang="en-US" dirty="0">
                <a:solidFill>
                  <a:srgbClr val="000000"/>
                </a:solidFill>
              </a:rPr>
              <a:t> </a:t>
            </a:r>
            <a:r>
              <a:rPr lang="en-US" dirty="0" err="1">
                <a:solidFill>
                  <a:srgbClr val="000000"/>
                </a:solidFill>
              </a:rPr>
              <a:t>fler</a:t>
            </a:r>
            <a:r>
              <a:rPr lang="en-US" dirty="0">
                <a:solidFill>
                  <a:srgbClr val="000000"/>
                </a:solidFill>
              </a:rPr>
              <a:t> </a:t>
            </a:r>
            <a:r>
              <a:rPr lang="en-US" dirty="0" err="1">
                <a:solidFill>
                  <a:srgbClr val="000000"/>
                </a:solidFill>
              </a:rPr>
              <a:t>som</a:t>
            </a:r>
            <a:r>
              <a:rPr lang="en-US" dirty="0">
                <a:solidFill>
                  <a:srgbClr val="000000"/>
                </a:solidFill>
              </a:rPr>
              <a:t> driver </a:t>
            </a:r>
            <a:r>
              <a:rPr lang="en-US" dirty="0" err="1">
                <a:solidFill>
                  <a:srgbClr val="000000"/>
                </a:solidFill>
              </a:rPr>
              <a:t>på</a:t>
            </a:r>
            <a:r>
              <a:rPr lang="en-US" dirty="0">
                <a:solidFill>
                  <a:srgbClr val="000000"/>
                </a:solidFill>
              </a:rPr>
              <a:t> </a:t>
            </a:r>
            <a:r>
              <a:rPr lang="en-US" dirty="0" err="1">
                <a:solidFill>
                  <a:srgbClr val="000000"/>
                </a:solidFill>
              </a:rPr>
              <a:t>tillsammans</a:t>
            </a:r>
            <a:r>
              <a:rPr lang="en-US" dirty="0">
                <a:solidFill>
                  <a:srgbClr val="000000"/>
                </a:solidFill>
              </a:rPr>
              <a:t>. </a:t>
            </a:r>
            <a:r>
              <a:rPr lang="en-US" dirty="0" err="1">
                <a:solidFill>
                  <a:srgbClr val="000000"/>
                </a:solidFill>
              </a:rPr>
              <a:t>Varje</a:t>
            </a:r>
            <a:r>
              <a:rPr lang="en-US" dirty="0">
                <a:solidFill>
                  <a:srgbClr val="000000"/>
                </a:solidFill>
              </a:rPr>
              <a:t> </a:t>
            </a:r>
            <a:r>
              <a:rPr lang="en-US" dirty="0" err="1">
                <a:solidFill>
                  <a:srgbClr val="000000"/>
                </a:solidFill>
              </a:rPr>
              <a:t>möte</a:t>
            </a:r>
            <a:r>
              <a:rPr lang="en-US" dirty="0">
                <a:solidFill>
                  <a:srgbClr val="000000"/>
                </a:solidFill>
              </a:rPr>
              <a:t> </a:t>
            </a:r>
            <a:r>
              <a:rPr lang="en-US" dirty="0" err="1">
                <a:solidFill>
                  <a:srgbClr val="000000"/>
                </a:solidFill>
              </a:rPr>
              <a:t>på</a:t>
            </a:r>
            <a:r>
              <a:rPr lang="en-US" dirty="0">
                <a:solidFill>
                  <a:srgbClr val="000000"/>
                </a:solidFill>
              </a:rPr>
              <a:t> gator och </a:t>
            </a:r>
            <a:r>
              <a:rPr lang="en-US" dirty="0" err="1">
                <a:solidFill>
                  <a:srgbClr val="000000"/>
                </a:solidFill>
              </a:rPr>
              <a:t>torg</a:t>
            </a:r>
            <a:r>
              <a:rPr lang="en-US" dirty="0">
                <a:solidFill>
                  <a:srgbClr val="000000"/>
                </a:solidFill>
              </a:rPr>
              <a:t>, </a:t>
            </a:r>
            <a:r>
              <a:rPr lang="en-US" dirty="0" err="1">
                <a:solidFill>
                  <a:srgbClr val="000000"/>
                </a:solidFill>
              </a:rPr>
              <a:t>varje</a:t>
            </a:r>
            <a:r>
              <a:rPr lang="en-US" dirty="0">
                <a:solidFill>
                  <a:srgbClr val="000000"/>
                </a:solidFill>
              </a:rPr>
              <a:t> </a:t>
            </a:r>
            <a:r>
              <a:rPr lang="en-US" dirty="0" err="1">
                <a:solidFill>
                  <a:srgbClr val="000000"/>
                </a:solidFill>
              </a:rPr>
              <a:t>samtal</a:t>
            </a:r>
            <a:r>
              <a:rPr lang="en-US" dirty="0">
                <a:solidFill>
                  <a:srgbClr val="000000"/>
                </a:solidFill>
              </a:rPr>
              <a:t> </a:t>
            </a:r>
            <a:r>
              <a:rPr lang="en-US" dirty="0" err="1">
                <a:solidFill>
                  <a:srgbClr val="000000"/>
                </a:solidFill>
              </a:rPr>
              <a:t>i</a:t>
            </a:r>
            <a:r>
              <a:rPr lang="en-US" dirty="0">
                <a:solidFill>
                  <a:srgbClr val="000000"/>
                </a:solidFill>
              </a:rPr>
              <a:t> </a:t>
            </a:r>
            <a:r>
              <a:rPr lang="en-US" dirty="0" err="1">
                <a:solidFill>
                  <a:srgbClr val="000000"/>
                </a:solidFill>
              </a:rPr>
              <a:t>trapphuset</a:t>
            </a:r>
            <a:r>
              <a:rPr lang="en-US" dirty="0">
                <a:solidFill>
                  <a:srgbClr val="000000"/>
                </a:solidFill>
              </a:rPr>
              <a:t> </a:t>
            </a:r>
            <a:r>
              <a:rPr lang="en-US" dirty="0" err="1">
                <a:solidFill>
                  <a:srgbClr val="000000"/>
                </a:solidFill>
              </a:rPr>
              <a:t>eller</a:t>
            </a:r>
            <a:r>
              <a:rPr lang="en-US" dirty="0">
                <a:solidFill>
                  <a:srgbClr val="000000"/>
                </a:solidFill>
              </a:rPr>
              <a:t> </a:t>
            </a:r>
            <a:r>
              <a:rPr lang="en-US" dirty="0" err="1">
                <a:solidFill>
                  <a:srgbClr val="000000"/>
                </a:solidFill>
              </a:rPr>
              <a:t>på</a:t>
            </a:r>
            <a:r>
              <a:rPr lang="en-US" dirty="0">
                <a:solidFill>
                  <a:srgbClr val="000000"/>
                </a:solidFill>
              </a:rPr>
              <a:t> </a:t>
            </a:r>
            <a:r>
              <a:rPr lang="en-US" dirty="0" err="1">
                <a:solidFill>
                  <a:srgbClr val="000000"/>
                </a:solidFill>
              </a:rPr>
              <a:t>gården</a:t>
            </a:r>
            <a:r>
              <a:rPr lang="en-US" dirty="0">
                <a:solidFill>
                  <a:srgbClr val="000000"/>
                </a:solidFill>
              </a:rPr>
              <a:t>, </a:t>
            </a:r>
            <a:r>
              <a:rPr lang="en-US" dirty="0" err="1">
                <a:solidFill>
                  <a:srgbClr val="000000"/>
                </a:solidFill>
              </a:rPr>
              <a:t>är</a:t>
            </a:r>
            <a:r>
              <a:rPr lang="en-US" dirty="0">
                <a:solidFill>
                  <a:srgbClr val="000000"/>
                </a:solidFill>
              </a:rPr>
              <a:t> </a:t>
            </a:r>
            <a:r>
              <a:rPr lang="en-US" dirty="0" err="1">
                <a:solidFill>
                  <a:srgbClr val="000000"/>
                </a:solidFill>
              </a:rPr>
              <a:t>en</a:t>
            </a:r>
            <a:r>
              <a:rPr lang="en-US" dirty="0">
                <a:solidFill>
                  <a:srgbClr val="000000"/>
                </a:solidFill>
              </a:rPr>
              <a:t> </a:t>
            </a:r>
            <a:r>
              <a:rPr lang="en-US" dirty="0" err="1">
                <a:solidFill>
                  <a:srgbClr val="000000"/>
                </a:solidFill>
              </a:rPr>
              <a:t>chans</a:t>
            </a:r>
            <a:r>
              <a:rPr lang="en-US" dirty="0">
                <a:solidFill>
                  <a:srgbClr val="000000"/>
                </a:solidFill>
              </a:rPr>
              <a:t> </a:t>
            </a:r>
            <a:r>
              <a:rPr lang="en-US" dirty="0" err="1">
                <a:solidFill>
                  <a:srgbClr val="000000"/>
                </a:solidFill>
              </a:rPr>
              <a:t>att</a:t>
            </a:r>
            <a:r>
              <a:rPr lang="en-US" dirty="0">
                <a:solidFill>
                  <a:srgbClr val="000000"/>
                </a:solidFill>
              </a:rPr>
              <a:t> </a:t>
            </a:r>
            <a:r>
              <a:rPr lang="en-US" dirty="0" err="1">
                <a:solidFill>
                  <a:srgbClr val="000000"/>
                </a:solidFill>
              </a:rPr>
              <a:t>välkomna</a:t>
            </a:r>
            <a:r>
              <a:rPr lang="en-US" dirty="0">
                <a:solidFill>
                  <a:srgbClr val="000000"/>
                </a:solidFill>
              </a:rPr>
              <a:t> </a:t>
            </a:r>
            <a:r>
              <a:rPr lang="en-US" dirty="0" err="1">
                <a:solidFill>
                  <a:srgbClr val="000000"/>
                </a:solidFill>
              </a:rPr>
              <a:t>fler</a:t>
            </a:r>
            <a:r>
              <a:rPr lang="en-US" dirty="0">
                <a:solidFill>
                  <a:srgbClr val="000000"/>
                </a:solidFill>
              </a:rPr>
              <a:t> in </a:t>
            </a:r>
            <a:r>
              <a:rPr lang="en-US" dirty="0" err="1">
                <a:solidFill>
                  <a:srgbClr val="000000"/>
                </a:solidFill>
              </a:rPr>
              <a:t>i</a:t>
            </a:r>
            <a:r>
              <a:rPr lang="en-US" dirty="0">
                <a:solidFill>
                  <a:srgbClr val="000000"/>
                </a:solidFill>
              </a:rPr>
              <a:t> </a:t>
            </a:r>
            <a:r>
              <a:rPr lang="en-US" dirty="0" err="1">
                <a:solidFill>
                  <a:srgbClr val="000000"/>
                </a:solidFill>
              </a:rPr>
              <a:t>vår</a:t>
            </a:r>
            <a:r>
              <a:rPr lang="en-US" dirty="0">
                <a:solidFill>
                  <a:srgbClr val="000000"/>
                </a:solidFill>
              </a:rPr>
              <a:t> </a:t>
            </a:r>
            <a:r>
              <a:rPr lang="en-US" dirty="0" err="1">
                <a:solidFill>
                  <a:srgbClr val="000000"/>
                </a:solidFill>
              </a:rPr>
              <a:t>folkrörelse</a:t>
            </a:r>
            <a:r>
              <a:rPr lang="en-US" dirty="0">
                <a:solidFill>
                  <a:srgbClr val="000000"/>
                </a:solidFill>
              </a:rPr>
              <a:t>. Ju </a:t>
            </a:r>
            <a:r>
              <a:rPr lang="en-US" dirty="0" err="1">
                <a:solidFill>
                  <a:srgbClr val="000000"/>
                </a:solidFill>
              </a:rPr>
              <a:t>fler</a:t>
            </a:r>
            <a:r>
              <a:rPr lang="en-US" dirty="0">
                <a:solidFill>
                  <a:srgbClr val="000000"/>
                </a:solidFill>
              </a:rPr>
              <a:t> vi </a:t>
            </a:r>
            <a:r>
              <a:rPr lang="en-US" dirty="0" err="1">
                <a:solidFill>
                  <a:srgbClr val="000000"/>
                </a:solidFill>
              </a:rPr>
              <a:t>är</a:t>
            </a:r>
            <a:r>
              <a:rPr lang="en-US" dirty="0">
                <a:solidFill>
                  <a:srgbClr val="000000"/>
                </a:solidFill>
              </a:rPr>
              <a:t>, </a:t>
            </a:r>
            <a:r>
              <a:rPr lang="en-US" dirty="0" err="1">
                <a:solidFill>
                  <a:srgbClr val="000000"/>
                </a:solidFill>
              </a:rPr>
              <a:t>desto</a:t>
            </a:r>
            <a:r>
              <a:rPr lang="en-US" dirty="0">
                <a:solidFill>
                  <a:srgbClr val="000000"/>
                </a:solidFill>
              </a:rPr>
              <a:t> </a:t>
            </a:r>
            <a:r>
              <a:rPr lang="en-US" dirty="0" err="1">
                <a:solidFill>
                  <a:srgbClr val="000000"/>
                </a:solidFill>
              </a:rPr>
              <a:t>starkare</a:t>
            </a:r>
            <a:r>
              <a:rPr lang="en-US" dirty="0">
                <a:solidFill>
                  <a:srgbClr val="000000"/>
                </a:solidFill>
              </a:rPr>
              <a:t> </a:t>
            </a:r>
            <a:r>
              <a:rPr lang="en-US" dirty="0" err="1">
                <a:solidFill>
                  <a:srgbClr val="000000"/>
                </a:solidFill>
              </a:rPr>
              <a:t>blir</a:t>
            </a:r>
            <a:r>
              <a:rPr lang="en-US" dirty="0">
                <a:solidFill>
                  <a:srgbClr val="000000"/>
                </a:solidFill>
              </a:rPr>
              <a:t> vi. </a:t>
            </a:r>
            <a:r>
              <a:rPr lang="en-US" dirty="0" err="1">
                <a:solidFill>
                  <a:srgbClr val="000000"/>
                </a:solidFill>
              </a:rPr>
              <a:t>Tillsammans</a:t>
            </a:r>
            <a:r>
              <a:rPr lang="en-US" dirty="0">
                <a:solidFill>
                  <a:srgbClr val="000000"/>
                </a:solidFill>
              </a:rPr>
              <a:t> </a:t>
            </a:r>
            <a:r>
              <a:rPr lang="en-US" dirty="0" err="1">
                <a:solidFill>
                  <a:srgbClr val="000000"/>
                </a:solidFill>
              </a:rPr>
              <a:t>kan</a:t>
            </a:r>
            <a:r>
              <a:rPr lang="en-US" dirty="0">
                <a:solidFill>
                  <a:srgbClr val="000000"/>
                </a:solidFill>
              </a:rPr>
              <a:t> vi </a:t>
            </a:r>
            <a:r>
              <a:rPr lang="en-US" dirty="0" err="1">
                <a:solidFill>
                  <a:srgbClr val="000000"/>
                </a:solidFill>
              </a:rPr>
              <a:t>göra</a:t>
            </a:r>
            <a:r>
              <a:rPr lang="en-US" dirty="0">
                <a:solidFill>
                  <a:srgbClr val="000000"/>
                </a:solidFill>
              </a:rPr>
              <a:t> </a:t>
            </a:r>
            <a:r>
              <a:rPr lang="en-US" dirty="0" err="1">
                <a:solidFill>
                  <a:srgbClr val="000000"/>
                </a:solidFill>
              </a:rPr>
              <a:t>skillnad</a:t>
            </a:r>
            <a:r>
              <a:rPr lang="en-US" dirty="0">
                <a:solidFill>
                  <a:srgbClr val="000000"/>
                </a:solidFill>
              </a:rPr>
              <a:t> – </a:t>
            </a:r>
            <a:r>
              <a:rPr lang="en-US" dirty="0" err="1">
                <a:solidFill>
                  <a:srgbClr val="000000"/>
                </a:solidFill>
              </a:rPr>
              <a:t>på</a:t>
            </a:r>
            <a:r>
              <a:rPr lang="en-US" dirty="0">
                <a:solidFill>
                  <a:srgbClr val="000000"/>
                </a:solidFill>
              </a:rPr>
              <a:t> </a:t>
            </a:r>
            <a:r>
              <a:rPr lang="en-US" dirty="0" err="1">
                <a:solidFill>
                  <a:srgbClr val="000000"/>
                </a:solidFill>
              </a:rPr>
              <a:t>riktigt</a:t>
            </a:r>
            <a:r>
              <a:rPr lang="en-US" dirty="0">
                <a:solidFill>
                  <a:srgbClr val="000000"/>
                </a:solidFill>
              </a:rPr>
              <a:t>.</a:t>
            </a:r>
            <a:endParaRPr lang="en-US" dirty="0">
              <a:ea typeface="Calibri"/>
              <a:cs typeface="Calibri"/>
            </a:endParaRPr>
          </a:p>
          <a:p>
            <a:endParaRPr lang="en-US" b="1" dirty="0">
              <a:solidFill>
                <a:srgbClr val="000000"/>
              </a:solidFill>
              <a:ea typeface="Calibri"/>
              <a:cs typeface="Calibri"/>
            </a:endParaRPr>
          </a:p>
          <a:p>
            <a:endParaRPr lang="en-US" dirty="0">
              <a:solidFill>
                <a:srgbClr val="222222"/>
              </a:solidFill>
              <a:ea typeface="Calibri"/>
              <a:cs typeface="Calibri"/>
            </a:endParaRPr>
          </a:p>
          <a:p>
            <a:endParaRPr lang="en-US" dirty="0">
              <a:solidFill>
                <a:srgbClr val="222222"/>
              </a:solidFill>
              <a:ea typeface="Calibri"/>
              <a:cs typeface="Calibri"/>
            </a:endParaRPr>
          </a:p>
          <a:p>
            <a:r>
              <a:rPr lang="en-US" dirty="0">
                <a:solidFill>
                  <a:srgbClr val="222222"/>
                </a:solidFill>
                <a:ea typeface="Calibri"/>
                <a:cs typeface="Calibri"/>
              </a:rPr>
              <a:t>Källa: </a:t>
            </a:r>
            <a:r>
              <a:rPr lang="en-US" b="1" dirty="0">
                <a:solidFill>
                  <a:srgbClr val="0F0865"/>
                </a:solidFill>
              </a:rPr>
              <a:t>Ny rapport </a:t>
            </a:r>
            <a:r>
              <a:rPr lang="en-US" b="1" dirty="0" err="1">
                <a:solidFill>
                  <a:srgbClr val="0F0865"/>
                </a:solidFill>
              </a:rPr>
              <a:t>visar</a:t>
            </a:r>
            <a:r>
              <a:rPr lang="en-US" b="1" dirty="0">
                <a:solidFill>
                  <a:srgbClr val="0F0865"/>
                </a:solidFill>
              </a:rPr>
              <a:t> </a:t>
            </a:r>
            <a:r>
              <a:rPr lang="en-US" b="1" dirty="0" err="1">
                <a:solidFill>
                  <a:srgbClr val="0F0865"/>
                </a:solidFill>
              </a:rPr>
              <a:t>grupperna</a:t>
            </a:r>
            <a:r>
              <a:rPr lang="en-US" b="1" dirty="0">
                <a:solidFill>
                  <a:srgbClr val="0F0865"/>
                </a:solidFill>
              </a:rPr>
              <a:t> </a:t>
            </a:r>
            <a:r>
              <a:rPr lang="en-US" b="1" dirty="0" err="1">
                <a:solidFill>
                  <a:srgbClr val="0F0865"/>
                </a:solidFill>
              </a:rPr>
              <a:t>där</a:t>
            </a:r>
            <a:r>
              <a:rPr lang="en-US" b="1" dirty="0">
                <a:solidFill>
                  <a:srgbClr val="0F0865"/>
                </a:solidFill>
              </a:rPr>
              <a:t> </a:t>
            </a:r>
            <a:r>
              <a:rPr lang="en-US" b="1" dirty="0" err="1">
                <a:solidFill>
                  <a:srgbClr val="0F0865"/>
                </a:solidFill>
              </a:rPr>
              <a:t>valdeltagande</a:t>
            </a:r>
            <a:r>
              <a:rPr lang="en-US" b="1" dirty="0">
                <a:solidFill>
                  <a:srgbClr val="0F0865"/>
                </a:solidFill>
              </a:rPr>
              <a:t> </a:t>
            </a:r>
            <a:r>
              <a:rPr lang="en-US" b="1" dirty="0" err="1">
                <a:solidFill>
                  <a:srgbClr val="0F0865"/>
                </a:solidFill>
              </a:rPr>
              <a:t>sjönk</a:t>
            </a:r>
            <a:r>
              <a:rPr lang="en-US" b="1" dirty="0">
                <a:solidFill>
                  <a:srgbClr val="0F0865"/>
                </a:solidFill>
              </a:rPr>
              <a:t> </a:t>
            </a:r>
            <a:r>
              <a:rPr lang="en-US" b="1" dirty="0" err="1">
                <a:solidFill>
                  <a:srgbClr val="0F0865"/>
                </a:solidFill>
              </a:rPr>
              <a:t>mest</a:t>
            </a:r>
            <a:r>
              <a:rPr lang="en-US" b="1" dirty="0">
                <a:solidFill>
                  <a:srgbClr val="0F0865"/>
                </a:solidFill>
              </a:rPr>
              <a:t> SCB</a:t>
            </a:r>
            <a:endParaRPr lang="en-US" dirty="0">
              <a:solidFill>
                <a:srgbClr val="222222"/>
              </a:solidFill>
              <a:ea typeface="Calibri"/>
              <a:cs typeface="Calibri"/>
            </a:endParaRPr>
          </a:p>
          <a:p>
            <a:endParaRPr lang="en-US" dirty="0">
              <a:solidFill>
                <a:srgbClr val="222222"/>
              </a:solidFill>
              <a:ea typeface="Calibri"/>
              <a:cs typeface="Calibri"/>
            </a:endParaRPr>
          </a:p>
          <a:p>
            <a:endParaRPr lang="en-US" dirty="0">
              <a:solidFill>
                <a:srgbClr val="222222"/>
              </a:solidFill>
              <a:ea typeface="Calibri"/>
              <a:cs typeface="Calibri"/>
            </a:endParaRPr>
          </a:p>
          <a:p>
            <a:endParaRPr lang="en-US" dirty="0">
              <a:solidFill>
                <a:srgbClr val="001D35"/>
              </a:solidFill>
              <a:ea typeface="Calibri"/>
              <a:cs typeface="Calibri"/>
            </a:endParaRPr>
          </a:p>
          <a:p>
            <a:endParaRPr lang="en-US" dirty="0">
              <a:ea typeface="Calibri"/>
              <a:cs typeface="Calibri"/>
            </a:endParaRPr>
          </a:p>
        </p:txBody>
      </p:sp>
      <p:sp>
        <p:nvSpPr>
          <p:cNvPr id="4" name="Platshållare för bildnummer 3"/>
          <p:cNvSpPr>
            <a:spLocks noGrp="1"/>
          </p:cNvSpPr>
          <p:nvPr>
            <p:ph type="sldNum" sz="quarter" idx="5"/>
          </p:nvPr>
        </p:nvSpPr>
        <p:spPr/>
        <p:txBody>
          <a:bodyPr/>
          <a:lstStyle/>
          <a:p>
            <a:fld id="{9D44BDBF-9BF1-4E10-A932-3550F81E3DB0}" type="slidenum">
              <a:rPr lang="sv-SE" smtClean="0"/>
              <a:t>3</a:t>
            </a:fld>
            <a:endParaRPr lang="sv-SE"/>
          </a:p>
        </p:txBody>
      </p:sp>
    </p:spTree>
    <p:extLst>
      <p:ext uri="{BB962C8B-B14F-4D97-AF65-F5344CB8AC3E}">
        <p14:creationId xmlns:p14="http://schemas.microsoft.com/office/powerpoint/2010/main" val="35376472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Vi står inför ett av de viktigaste valen på länge. Valet 2026 handlar inte bara om regeringar och partier. Det handlar om människors vardag, om vanliga människors ekonomi. De senaste åren har varit tuffa för väldigt många. Höga matpriser, stigande räntor, inflation, höga hyror har lett till en betydande kostnadsökning för hushållen. Det är (för) dyrt att leva helt enkelt. </a:t>
            </a:r>
          </a:p>
          <a:p>
            <a:endParaRPr lang="sv-SE" dirty="0"/>
          </a:p>
          <a:p>
            <a:r>
              <a:rPr lang="sv-SE" dirty="0"/>
              <a:t>Därför handlar valet för oss också om framtiden för hyresrätten, hotet mot vårt inflytande att förhandla våra hyror, om tryggheten i våra bostadsområden och tron på att demokratin fungerar för alla, oavsett postnummer. </a:t>
            </a:r>
            <a:endParaRPr lang="sv-SE" dirty="0">
              <a:ea typeface="Calibri"/>
              <a:cs typeface="Calibri"/>
            </a:endParaRPr>
          </a:p>
        </p:txBody>
      </p:sp>
      <p:sp>
        <p:nvSpPr>
          <p:cNvPr id="4" name="Platshållare för bildnummer 3"/>
          <p:cNvSpPr>
            <a:spLocks noGrp="1"/>
          </p:cNvSpPr>
          <p:nvPr>
            <p:ph type="sldNum" sz="quarter" idx="5"/>
          </p:nvPr>
        </p:nvSpPr>
        <p:spPr/>
        <p:txBody>
          <a:bodyPr/>
          <a:lstStyle/>
          <a:p>
            <a:fld id="{9D44BDBF-9BF1-4E10-A932-3550F81E3DB0}" type="slidenum">
              <a:rPr lang="sv-SE" smtClean="0"/>
              <a:t>4</a:t>
            </a:fld>
            <a:endParaRPr lang="sv-SE"/>
          </a:p>
        </p:txBody>
      </p:sp>
    </p:spTree>
    <p:extLst>
      <p:ext uri="{BB962C8B-B14F-4D97-AF65-F5344CB8AC3E}">
        <p14:creationId xmlns:p14="http://schemas.microsoft.com/office/powerpoint/2010/main" val="42616671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cap="none" dirty="0"/>
              <a:t>Det är vår berättelse. </a:t>
            </a:r>
          </a:p>
          <a:p>
            <a:r>
              <a:rPr lang="sv-SE" b="0" cap="none" dirty="0"/>
              <a:t>Vi är en folkrörelse med över en halv miljon medlemmar över hela landet. </a:t>
            </a:r>
            <a:endParaRPr lang="sv-SE" b="0" dirty="0">
              <a:ea typeface="Calibri"/>
              <a:cs typeface="Calibri"/>
            </a:endParaRPr>
          </a:p>
        </p:txBody>
      </p:sp>
      <p:sp>
        <p:nvSpPr>
          <p:cNvPr id="4" name="Platshållare för bildnummer 3"/>
          <p:cNvSpPr>
            <a:spLocks noGrp="1"/>
          </p:cNvSpPr>
          <p:nvPr>
            <p:ph type="sldNum" sz="quarter" idx="5"/>
          </p:nvPr>
        </p:nvSpPr>
        <p:spPr/>
        <p:txBody>
          <a:bodyPr/>
          <a:lstStyle/>
          <a:p>
            <a:fld id="{9D44BDBF-9BF1-4E10-A932-3550F81E3DB0}" type="slidenum">
              <a:rPr lang="sv-SE" smtClean="0"/>
              <a:t>5</a:t>
            </a:fld>
            <a:endParaRPr lang="sv-SE"/>
          </a:p>
        </p:txBody>
      </p:sp>
    </p:spTree>
    <p:extLst>
      <p:ext uri="{BB962C8B-B14F-4D97-AF65-F5344CB8AC3E}">
        <p14:creationId xmlns:p14="http://schemas.microsoft.com/office/powerpoint/2010/main" val="17824488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Varje samtal, varje dörrknackning, varje ordnad kampanjaktivitet och varje möte betyder något. För varje människa som känner att rösten räknas, att engagemang spelar roll – växer demokratin. </a:t>
            </a:r>
            <a:br>
              <a:rPr lang="sv-SE"/>
            </a:br>
            <a:r>
              <a:rPr lang="sv-SE"/>
              <a:t>Det är det som är vårt mål.</a:t>
            </a:r>
          </a:p>
        </p:txBody>
      </p:sp>
      <p:sp>
        <p:nvSpPr>
          <p:cNvPr id="4" name="Platshållare för bildnummer 3"/>
          <p:cNvSpPr>
            <a:spLocks noGrp="1"/>
          </p:cNvSpPr>
          <p:nvPr>
            <p:ph type="sldNum" sz="quarter" idx="5"/>
          </p:nvPr>
        </p:nvSpPr>
        <p:spPr/>
        <p:txBody>
          <a:bodyPr/>
          <a:lstStyle/>
          <a:p>
            <a:fld id="{9D44BDBF-9BF1-4E10-A932-3550F81E3DB0}" type="slidenum">
              <a:rPr lang="sv-SE" smtClean="0"/>
              <a:t>6</a:t>
            </a:fld>
            <a:endParaRPr lang="sv-SE"/>
          </a:p>
        </p:txBody>
      </p:sp>
    </p:spTree>
    <p:extLst>
      <p:ext uri="{BB962C8B-B14F-4D97-AF65-F5344CB8AC3E}">
        <p14:creationId xmlns:p14="http://schemas.microsoft.com/office/powerpoint/2010/main" val="33842476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a:solidFill>
                  <a:srgbClr val="333333"/>
                </a:solidFill>
              </a:rPr>
              <a:t>Det </a:t>
            </a:r>
            <a:r>
              <a:rPr lang="en-US" dirty="0" err="1">
                <a:solidFill>
                  <a:srgbClr val="333333"/>
                </a:solidFill>
              </a:rPr>
              <a:t>här</a:t>
            </a:r>
            <a:r>
              <a:rPr lang="en-US" dirty="0">
                <a:solidFill>
                  <a:srgbClr val="333333"/>
                </a:solidFill>
              </a:rPr>
              <a:t> var vi, Hyresgästföreningen - vi </a:t>
            </a:r>
            <a:r>
              <a:rPr lang="en-US" dirty="0" err="1">
                <a:solidFill>
                  <a:srgbClr val="333333"/>
                </a:solidFill>
              </a:rPr>
              <a:t>stoppade</a:t>
            </a:r>
            <a:r>
              <a:rPr lang="en-US" dirty="0">
                <a:solidFill>
                  <a:srgbClr val="333333"/>
                </a:solidFill>
              </a:rPr>
              <a:t> </a:t>
            </a:r>
            <a:r>
              <a:rPr lang="en-US" dirty="0" err="1">
                <a:solidFill>
                  <a:srgbClr val="333333"/>
                </a:solidFill>
              </a:rPr>
              <a:t>marknadshyror</a:t>
            </a:r>
            <a:r>
              <a:rPr lang="en-US" dirty="0">
                <a:solidFill>
                  <a:srgbClr val="333333"/>
                </a:solidFill>
              </a:rPr>
              <a:t> 2021 – vi </a:t>
            </a:r>
            <a:r>
              <a:rPr lang="en-US" dirty="0" err="1">
                <a:solidFill>
                  <a:srgbClr val="333333"/>
                </a:solidFill>
              </a:rPr>
              <a:t>kan</a:t>
            </a:r>
            <a:r>
              <a:rPr lang="en-US" dirty="0">
                <a:solidFill>
                  <a:srgbClr val="333333"/>
                </a:solidFill>
              </a:rPr>
              <a:t> </a:t>
            </a:r>
            <a:r>
              <a:rPr lang="en-US" dirty="0" err="1">
                <a:solidFill>
                  <a:srgbClr val="333333"/>
                </a:solidFill>
              </a:rPr>
              <a:t>göra</a:t>
            </a:r>
            <a:r>
              <a:rPr lang="en-US" dirty="0">
                <a:solidFill>
                  <a:srgbClr val="333333"/>
                </a:solidFill>
              </a:rPr>
              <a:t> </a:t>
            </a:r>
            <a:r>
              <a:rPr lang="en-US" dirty="0" err="1">
                <a:solidFill>
                  <a:srgbClr val="333333"/>
                </a:solidFill>
              </a:rPr>
              <a:t>skillnad</a:t>
            </a:r>
            <a:r>
              <a:rPr lang="en-US" dirty="0">
                <a:solidFill>
                  <a:srgbClr val="333333"/>
                </a:solidFill>
              </a:rPr>
              <a:t> </a:t>
            </a:r>
            <a:r>
              <a:rPr lang="en-US" dirty="0" err="1">
                <a:solidFill>
                  <a:srgbClr val="333333"/>
                </a:solidFill>
              </a:rPr>
              <a:t>när</a:t>
            </a:r>
            <a:r>
              <a:rPr lang="en-US" dirty="0">
                <a:solidFill>
                  <a:srgbClr val="333333"/>
                </a:solidFill>
              </a:rPr>
              <a:t> vi </a:t>
            </a:r>
            <a:r>
              <a:rPr lang="en-US" dirty="0" err="1">
                <a:solidFill>
                  <a:srgbClr val="333333"/>
                </a:solidFill>
              </a:rPr>
              <a:t>gör</a:t>
            </a:r>
            <a:r>
              <a:rPr lang="en-US" dirty="0">
                <a:solidFill>
                  <a:srgbClr val="333333"/>
                </a:solidFill>
              </a:rPr>
              <a:t> det </a:t>
            </a:r>
            <a:r>
              <a:rPr lang="en-US" dirty="0" err="1">
                <a:solidFill>
                  <a:srgbClr val="333333"/>
                </a:solidFill>
              </a:rPr>
              <a:t>tillsammans</a:t>
            </a:r>
            <a:endParaRPr lang="sv-SE" dirty="0"/>
          </a:p>
        </p:txBody>
      </p:sp>
      <p:sp>
        <p:nvSpPr>
          <p:cNvPr id="4" name="Platshållare för bildnummer 3"/>
          <p:cNvSpPr>
            <a:spLocks noGrp="1"/>
          </p:cNvSpPr>
          <p:nvPr>
            <p:ph type="sldNum" sz="quarter" idx="5"/>
          </p:nvPr>
        </p:nvSpPr>
        <p:spPr/>
        <p:txBody>
          <a:bodyPr/>
          <a:lstStyle/>
          <a:p>
            <a:fld id="{9D44BDBF-9BF1-4E10-A932-3550F81E3DB0}" type="slidenum">
              <a:rPr lang="sv-SE" smtClean="0"/>
              <a:t>7</a:t>
            </a:fld>
            <a:endParaRPr lang="sv-SE"/>
          </a:p>
        </p:txBody>
      </p:sp>
    </p:spTree>
    <p:extLst>
      <p:ext uri="{BB962C8B-B14F-4D97-AF65-F5344CB8AC3E}">
        <p14:creationId xmlns:p14="http://schemas.microsoft.com/office/powerpoint/2010/main" val="3701924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a:ea typeface="Calibri"/>
                <a:cs typeface="Calibri"/>
              </a:rPr>
              <a:t>Nu är det dags </a:t>
            </a:r>
            <a:r>
              <a:rPr lang="en-US" err="1">
                <a:ea typeface="Calibri"/>
                <a:cs typeface="Calibri"/>
              </a:rPr>
              <a:t>att</a:t>
            </a:r>
            <a:r>
              <a:rPr lang="en-US">
                <a:ea typeface="Calibri"/>
                <a:cs typeface="Calibri"/>
              </a:rPr>
              <a:t> </a:t>
            </a:r>
            <a:r>
              <a:rPr lang="en-US" err="1">
                <a:ea typeface="Calibri"/>
                <a:cs typeface="Calibri"/>
              </a:rPr>
              <a:t>gå</a:t>
            </a:r>
            <a:r>
              <a:rPr lang="en-US">
                <a:ea typeface="Calibri"/>
                <a:cs typeface="Calibri"/>
              </a:rPr>
              <a:t> </a:t>
            </a:r>
            <a:r>
              <a:rPr lang="en-US" err="1">
                <a:ea typeface="Calibri"/>
                <a:cs typeface="Calibri"/>
              </a:rPr>
              <a:t>igenom</a:t>
            </a:r>
            <a:r>
              <a:rPr lang="en-US">
                <a:ea typeface="Calibri"/>
                <a:cs typeface="Calibri"/>
              </a:rPr>
              <a:t> </a:t>
            </a:r>
            <a:r>
              <a:rPr lang="en-US" err="1">
                <a:ea typeface="Calibri"/>
                <a:cs typeface="Calibri"/>
              </a:rPr>
              <a:t>våra</a:t>
            </a:r>
            <a:r>
              <a:rPr lang="en-US">
                <a:ea typeface="Calibri"/>
                <a:cs typeface="Calibri"/>
              </a:rPr>
              <a:t> </a:t>
            </a:r>
            <a:r>
              <a:rPr lang="en-US" err="1">
                <a:ea typeface="Calibri"/>
                <a:cs typeface="Calibri"/>
              </a:rPr>
              <a:t>valfrågor</a:t>
            </a:r>
          </a:p>
        </p:txBody>
      </p:sp>
      <p:sp>
        <p:nvSpPr>
          <p:cNvPr id="4" name="Platshållare för bildnummer 3"/>
          <p:cNvSpPr>
            <a:spLocks noGrp="1"/>
          </p:cNvSpPr>
          <p:nvPr>
            <p:ph type="sldNum" sz="quarter" idx="5"/>
          </p:nvPr>
        </p:nvSpPr>
        <p:spPr/>
        <p:txBody>
          <a:bodyPr/>
          <a:lstStyle/>
          <a:p>
            <a:fld id="{9D44BDBF-9BF1-4E10-A932-3550F81E3DB0}" type="slidenum">
              <a:rPr lang="sv-SE" smtClean="0"/>
              <a:t>8</a:t>
            </a:fld>
            <a:endParaRPr lang="sv-SE"/>
          </a:p>
        </p:txBody>
      </p:sp>
    </p:spTree>
    <p:extLst>
      <p:ext uri="{BB962C8B-B14F-4D97-AF65-F5344CB8AC3E}">
        <p14:creationId xmlns:p14="http://schemas.microsoft.com/office/powerpoint/2010/main" val="1105537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a:solidFill>
                  <a:srgbClr val="333333"/>
                </a:solidFill>
                <a:ea typeface="Calibri"/>
                <a:cs typeface="Calibri"/>
              </a:rPr>
              <a:t>Dessa </a:t>
            </a:r>
            <a:r>
              <a:rPr lang="en-US" dirty="0" err="1">
                <a:solidFill>
                  <a:srgbClr val="333333"/>
                </a:solidFill>
                <a:ea typeface="Calibri"/>
                <a:cs typeface="Calibri"/>
              </a:rPr>
              <a:t>fyra</a:t>
            </a:r>
            <a:r>
              <a:rPr lang="en-US" dirty="0">
                <a:solidFill>
                  <a:srgbClr val="333333"/>
                </a:solidFill>
                <a:ea typeface="Calibri"/>
                <a:cs typeface="Calibri"/>
              </a:rPr>
              <a:t> </a:t>
            </a:r>
            <a:r>
              <a:rPr lang="en-US" dirty="0" err="1">
                <a:solidFill>
                  <a:srgbClr val="333333"/>
                </a:solidFill>
                <a:ea typeface="Calibri"/>
                <a:cs typeface="Calibri"/>
              </a:rPr>
              <a:t>frågor</a:t>
            </a:r>
            <a:r>
              <a:rPr lang="en-US" dirty="0">
                <a:solidFill>
                  <a:srgbClr val="333333"/>
                </a:solidFill>
                <a:ea typeface="Calibri"/>
                <a:cs typeface="Calibri"/>
              </a:rPr>
              <a:t> </a:t>
            </a:r>
            <a:r>
              <a:rPr lang="en-US" dirty="0" err="1">
                <a:solidFill>
                  <a:srgbClr val="333333"/>
                </a:solidFill>
                <a:ea typeface="Calibri"/>
                <a:cs typeface="Calibri"/>
              </a:rPr>
              <a:t>klubbades</a:t>
            </a:r>
            <a:r>
              <a:rPr lang="en-US" dirty="0">
                <a:solidFill>
                  <a:srgbClr val="333333"/>
                </a:solidFill>
                <a:ea typeface="Calibri"/>
                <a:cs typeface="Calibri"/>
              </a:rPr>
              <a:t> </a:t>
            </a:r>
            <a:r>
              <a:rPr lang="en-US" dirty="0" err="1">
                <a:solidFill>
                  <a:srgbClr val="333333"/>
                </a:solidFill>
                <a:ea typeface="Calibri"/>
                <a:cs typeface="Calibri"/>
              </a:rPr>
              <a:t>igenom</a:t>
            </a:r>
            <a:r>
              <a:rPr lang="en-US" dirty="0">
                <a:solidFill>
                  <a:srgbClr val="333333"/>
                </a:solidFill>
                <a:ea typeface="Calibri"/>
                <a:cs typeface="Calibri"/>
              </a:rPr>
              <a:t> </a:t>
            </a:r>
            <a:r>
              <a:rPr lang="en-US" dirty="0" err="1">
                <a:solidFill>
                  <a:srgbClr val="333333"/>
                </a:solidFill>
                <a:ea typeface="Calibri"/>
                <a:cs typeface="Calibri"/>
              </a:rPr>
              <a:t>på</a:t>
            </a:r>
            <a:r>
              <a:rPr lang="en-US" dirty="0">
                <a:solidFill>
                  <a:srgbClr val="333333"/>
                </a:solidFill>
                <a:ea typeface="Calibri"/>
                <a:cs typeface="Calibri"/>
              </a:rPr>
              <a:t> </a:t>
            </a:r>
            <a:r>
              <a:rPr lang="en-US" dirty="0" err="1">
                <a:solidFill>
                  <a:srgbClr val="333333"/>
                </a:solidFill>
                <a:ea typeface="Calibri"/>
                <a:cs typeface="Calibri"/>
              </a:rPr>
              <a:t>stämman</a:t>
            </a:r>
            <a:r>
              <a:rPr lang="en-US" dirty="0">
                <a:solidFill>
                  <a:srgbClr val="333333"/>
                </a:solidFill>
                <a:ea typeface="Calibri"/>
                <a:cs typeface="Calibri"/>
              </a:rPr>
              <a:t> I </a:t>
            </a:r>
            <a:r>
              <a:rPr lang="en-US" dirty="0" err="1">
                <a:solidFill>
                  <a:srgbClr val="333333"/>
                </a:solidFill>
                <a:ea typeface="Calibri"/>
                <a:cs typeface="Calibri"/>
              </a:rPr>
              <a:t>juni</a:t>
            </a:r>
            <a:r>
              <a:rPr lang="en-US" dirty="0">
                <a:solidFill>
                  <a:srgbClr val="333333"/>
                </a:solidFill>
                <a:ea typeface="Calibri"/>
                <a:cs typeface="Calibri"/>
              </a:rPr>
              <a:t> av er </a:t>
            </a:r>
            <a:r>
              <a:rPr lang="en-US" dirty="0" err="1">
                <a:solidFill>
                  <a:srgbClr val="333333"/>
                </a:solidFill>
                <a:ea typeface="Calibri"/>
                <a:cs typeface="Calibri"/>
              </a:rPr>
              <a:t>förtroendevalda</a:t>
            </a:r>
            <a:r>
              <a:rPr lang="en-US" dirty="0">
                <a:solidFill>
                  <a:srgbClr val="333333"/>
                </a:solidFill>
                <a:ea typeface="Calibri"/>
                <a:cs typeface="Calibri"/>
              </a:rPr>
              <a:t>! </a:t>
            </a:r>
            <a:endParaRPr lang="en-US" dirty="0">
              <a:solidFill>
                <a:srgbClr val="333333"/>
              </a:solidFill>
            </a:endParaRPr>
          </a:p>
          <a:p>
            <a:endParaRPr lang="en-US" dirty="0">
              <a:solidFill>
                <a:srgbClr val="333333"/>
              </a:solidFill>
              <a:ea typeface="Calibri" panose="020F0502020204030204"/>
              <a:cs typeface="Calibri" panose="020F0502020204030204"/>
            </a:endParaRPr>
          </a:p>
          <a:p>
            <a:r>
              <a:rPr lang="en-US" dirty="0">
                <a:solidFill>
                  <a:srgbClr val="333333"/>
                </a:solidFill>
                <a:ea typeface="Calibri" panose="020F0502020204030204"/>
                <a:cs typeface="Calibri" panose="020F0502020204030204"/>
              </a:rPr>
              <a:t>Vi </a:t>
            </a:r>
            <a:r>
              <a:rPr lang="en-US" dirty="0" err="1">
                <a:solidFill>
                  <a:srgbClr val="333333"/>
                </a:solidFill>
                <a:ea typeface="Calibri" panose="020F0502020204030204"/>
                <a:cs typeface="Calibri" panose="020F0502020204030204"/>
              </a:rPr>
              <a:t>kommer</a:t>
            </a:r>
            <a:r>
              <a:rPr lang="en-US" dirty="0">
                <a:solidFill>
                  <a:srgbClr val="333333"/>
                </a:solidFill>
                <a:ea typeface="Calibri" panose="020F0502020204030204"/>
                <a:cs typeface="Calibri" panose="020F0502020204030204"/>
              </a:rPr>
              <a:t> </a:t>
            </a:r>
            <a:r>
              <a:rPr lang="en-US" dirty="0" err="1">
                <a:solidFill>
                  <a:srgbClr val="333333"/>
                </a:solidFill>
                <a:ea typeface="Calibri" panose="020F0502020204030204"/>
                <a:cs typeface="Calibri" panose="020F0502020204030204"/>
              </a:rPr>
              <a:t>att</a:t>
            </a:r>
            <a:r>
              <a:rPr lang="en-US" dirty="0">
                <a:solidFill>
                  <a:srgbClr val="333333"/>
                </a:solidFill>
                <a:ea typeface="Calibri" panose="020F0502020204030204"/>
                <a:cs typeface="Calibri" panose="020F0502020204030204"/>
              </a:rPr>
              <a:t> </a:t>
            </a:r>
            <a:r>
              <a:rPr lang="en-US" dirty="0" err="1">
                <a:solidFill>
                  <a:srgbClr val="333333"/>
                </a:solidFill>
                <a:ea typeface="Calibri" panose="020F0502020204030204"/>
                <a:cs typeface="Calibri" panose="020F0502020204030204"/>
              </a:rPr>
              <a:t>driva</a:t>
            </a:r>
            <a:r>
              <a:rPr lang="en-US" dirty="0">
                <a:solidFill>
                  <a:srgbClr val="333333"/>
                </a:solidFill>
                <a:ea typeface="Calibri" panose="020F0502020204030204"/>
                <a:cs typeface="Calibri" panose="020F0502020204030204"/>
              </a:rPr>
              <a:t> </a:t>
            </a:r>
            <a:r>
              <a:rPr lang="en-US" dirty="0" err="1">
                <a:solidFill>
                  <a:srgbClr val="333333"/>
                </a:solidFill>
                <a:ea typeface="Calibri" panose="020F0502020204030204"/>
                <a:cs typeface="Calibri" panose="020F0502020204030204"/>
              </a:rPr>
              <a:t>en</a:t>
            </a:r>
            <a:r>
              <a:rPr lang="en-US" dirty="0">
                <a:solidFill>
                  <a:srgbClr val="333333"/>
                </a:solidFill>
                <a:ea typeface="Calibri" panose="020F0502020204030204"/>
                <a:cs typeface="Calibri" panose="020F0502020204030204"/>
              </a:rPr>
              <a:t> </a:t>
            </a:r>
            <a:r>
              <a:rPr lang="en-US" dirty="0" err="1">
                <a:solidFill>
                  <a:srgbClr val="333333"/>
                </a:solidFill>
                <a:ea typeface="Calibri" panose="020F0502020204030204"/>
                <a:cs typeface="Calibri" panose="020F0502020204030204"/>
              </a:rPr>
              <a:t>gemensam</a:t>
            </a:r>
            <a:r>
              <a:rPr lang="en-US" dirty="0">
                <a:solidFill>
                  <a:srgbClr val="333333"/>
                </a:solidFill>
                <a:ea typeface="Calibri" panose="020F0502020204030204"/>
                <a:cs typeface="Calibri" panose="020F0502020204030204"/>
              </a:rPr>
              <a:t> </a:t>
            </a:r>
            <a:r>
              <a:rPr lang="en-US" dirty="0" err="1">
                <a:solidFill>
                  <a:srgbClr val="333333"/>
                </a:solidFill>
                <a:ea typeface="Calibri" panose="020F0502020204030204"/>
                <a:cs typeface="Calibri" panose="020F0502020204030204"/>
              </a:rPr>
              <a:t>kampanj</a:t>
            </a:r>
            <a:r>
              <a:rPr lang="en-US" dirty="0">
                <a:solidFill>
                  <a:srgbClr val="333333"/>
                </a:solidFill>
                <a:ea typeface="Calibri" panose="020F0502020204030204"/>
                <a:cs typeface="Calibri" panose="020F0502020204030204"/>
              </a:rPr>
              <a:t> </a:t>
            </a:r>
            <a:r>
              <a:rPr lang="en-US" dirty="0" err="1">
                <a:solidFill>
                  <a:srgbClr val="333333"/>
                </a:solidFill>
                <a:ea typeface="Calibri" panose="020F0502020204030204"/>
                <a:cs typeface="Calibri" panose="020F0502020204030204"/>
              </a:rPr>
              <a:t>över</a:t>
            </a:r>
            <a:r>
              <a:rPr lang="en-US" dirty="0">
                <a:solidFill>
                  <a:srgbClr val="333333"/>
                </a:solidFill>
                <a:ea typeface="Calibri" panose="020F0502020204030204"/>
                <a:cs typeface="Calibri" panose="020F0502020204030204"/>
              </a:rPr>
              <a:t> </a:t>
            </a:r>
            <a:r>
              <a:rPr lang="en-US" dirty="0" err="1">
                <a:solidFill>
                  <a:srgbClr val="333333"/>
                </a:solidFill>
                <a:ea typeface="Calibri" panose="020F0502020204030204"/>
                <a:cs typeface="Calibri" panose="020F0502020204030204"/>
              </a:rPr>
              <a:t>hela</a:t>
            </a:r>
            <a:r>
              <a:rPr lang="en-US" dirty="0">
                <a:solidFill>
                  <a:srgbClr val="333333"/>
                </a:solidFill>
                <a:ea typeface="Calibri" panose="020F0502020204030204"/>
                <a:cs typeface="Calibri" panose="020F0502020204030204"/>
              </a:rPr>
              <a:t> Sverige </a:t>
            </a:r>
            <a:r>
              <a:rPr lang="en-US" dirty="0" err="1">
                <a:solidFill>
                  <a:srgbClr val="333333"/>
                </a:solidFill>
                <a:ea typeface="Calibri" panose="020F0502020204030204"/>
                <a:cs typeface="Calibri" panose="020F0502020204030204"/>
              </a:rPr>
              <a:t>kring</a:t>
            </a:r>
            <a:r>
              <a:rPr lang="en-US" dirty="0">
                <a:solidFill>
                  <a:srgbClr val="333333"/>
                </a:solidFill>
                <a:ea typeface="Calibri" panose="020F0502020204030204"/>
                <a:cs typeface="Calibri" panose="020F0502020204030204"/>
              </a:rPr>
              <a:t> de </a:t>
            </a:r>
            <a:r>
              <a:rPr lang="en-US" dirty="0" err="1">
                <a:solidFill>
                  <a:srgbClr val="333333"/>
                </a:solidFill>
                <a:ea typeface="Calibri" panose="020F0502020204030204"/>
                <a:cs typeface="Calibri" panose="020F0502020204030204"/>
              </a:rPr>
              <a:t>två</a:t>
            </a:r>
            <a:r>
              <a:rPr lang="en-US" dirty="0">
                <a:solidFill>
                  <a:srgbClr val="333333"/>
                </a:solidFill>
                <a:ea typeface="Calibri" panose="020F0502020204030204"/>
                <a:cs typeface="Calibri" panose="020F0502020204030204"/>
              </a:rPr>
              <a:t> </a:t>
            </a:r>
            <a:r>
              <a:rPr lang="en-US" dirty="0" err="1">
                <a:solidFill>
                  <a:srgbClr val="333333"/>
                </a:solidFill>
                <a:ea typeface="Calibri" panose="020F0502020204030204"/>
                <a:cs typeface="Calibri" panose="020F0502020204030204"/>
              </a:rPr>
              <a:t>nationella</a:t>
            </a:r>
            <a:r>
              <a:rPr lang="en-US" dirty="0">
                <a:solidFill>
                  <a:srgbClr val="333333"/>
                </a:solidFill>
                <a:ea typeface="Calibri" panose="020F0502020204030204"/>
                <a:cs typeface="Calibri" panose="020F0502020204030204"/>
              </a:rPr>
              <a:t> </a:t>
            </a:r>
            <a:r>
              <a:rPr lang="en-US" dirty="0" err="1">
                <a:solidFill>
                  <a:srgbClr val="333333"/>
                </a:solidFill>
                <a:ea typeface="Calibri" panose="020F0502020204030204"/>
                <a:cs typeface="Calibri" panose="020F0502020204030204"/>
              </a:rPr>
              <a:t>frågorna</a:t>
            </a:r>
            <a:r>
              <a:rPr lang="en-US" dirty="0">
                <a:solidFill>
                  <a:srgbClr val="333333"/>
                </a:solidFill>
                <a:ea typeface="Calibri" panose="020F0502020204030204"/>
                <a:cs typeface="Calibri" panose="020F0502020204030204"/>
              </a:rPr>
              <a:t>: Nej till </a:t>
            </a:r>
            <a:r>
              <a:rPr lang="en-US" dirty="0" err="1">
                <a:solidFill>
                  <a:srgbClr val="333333"/>
                </a:solidFill>
                <a:ea typeface="Calibri" panose="020F0502020204030204"/>
                <a:cs typeface="Calibri" panose="020F0502020204030204"/>
              </a:rPr>
              <a:t>marknadshyra</a:t>
            </a:r>
            <a:r>
              <a:rPr lang="en-US" dirty="0">
                <a:solidFill>
                  <a:srgbClr val="333333"/>
                </a:solidFill>
                <a:ea typeface="Calibri" panose="020F0502020204030204"/>
                <a:cs typeface="Calibri" panose="020F0502020204030204"/>
              </a:rPr>
              <a:t> och </a:t>
            </a:r>
            <a:r>
              <a:rPr lang="en-US" dirty="0" err="1">
                <a:solidFill>
                  <a:srgbClr val="333333"/>
                </a:solidFill>
                <a:ea typeface="Calibri" panose="020F0502020204030204"/>
                <a:cs typeface="Calibri" panose="020F0502020204030204"/>
              </a:rPr>
              <a:t>fler</a:t>
            </a:r>
            <a:r>
              <a:rPr lang="en-US" dirty="0">
                <a:solidFill>
                  <a:srgbClr val="333333"/>
                </a:solidFill>
                <a:ea typeface="Calibri" panose="020F0502020204030204"/>
                <a:cs typeface="Calibri" panose="020F0502020204030204"/>
              </a:rPr>
              <a:t> </a:t>
            </a:r>
            <a:r>
              <a:rPr lang="en-US" dirty="0" err="1">
                <a:solidFill>
                  <a:srgbClr val="333333"/>
                </a:solidFill>
                <a:ea typeface="Calibri" panose="020F0502020204030204"/>
                <a:cs typeface="Calibri" panose="020F0502020204030204"/>
              </a:rPr>
              <a:t>bostäder</a:t>
            </a:r>
            <a:r>
              <a:rPr lang="en-US" dirty="0">
                <a:solidFill>
                  <a:srgbClr val="333333"/>
                </a:solidFill>
                <a:ea typeface="Calibri" panose="020F0502020204030204"/>
                <a:cs typeface="Calibri" panose="020F0502020204030204"/>
              </a:rPr>
              <a:t> med </a:t>
            </a:r>
            <a:r>
              <a:rPr lang="en-US" dirty="0" err="1">
                <a:solidFill>
                  <a:srgbClr val="333333"/>
                </a:solidFill>
                <a:ea typeface="Calibri" panose="020F0502020204030204"/>
                <a:cs typeface="Calibri" panose="020F0502020204030204"/>
              </a:rPr>
              <a:t>rimlig</a:t>
            </a:r>
            <a:r>
              <a:rPr lang="en-US" dirty="0">
                <a:solidFill>
                  <a:srgbClr val="333333"/>
                </a:solidFill>
                <a:ea typeface="Calibri" panose="020F0502020204030204"/>
                <a:cs typeface="Calibri" panose="020F0502020204030204"/>
              </a:rPr>
              <a:t> </a:t>
            </a:r>
            <a:r>
              <a:rPr lang="en-US" dirty="0" err="1">
                <a:solidFill>
                  <a:srgbClr val="333333"/>
                </a:solidFill>
                <a:ea typeface="Calibri" panose="020F0502020204030204"/>
                <a:cs typeface="Calibri" panose="020F0502020204030204"/>
              </a:rPr>
              <a:t>hyra</a:t>
            </a:r>
            <a:r>
              <a:rPr lang="en-US" dirty="0">
                <a:solidFill>
                  <a:srgbClr val="333333"/>
                </a:solidFill>
                <a:ea typeface="Calibri" panose="020F0502020204030204"/>
                <a:cs typeface="Calibri" panose="020F0502020204030204"/>
              </a:rPr>
              <a:t>!</a:t>
            </a:r>
          </a:p>
          <a:p>
            <a:endParaRPr lang="en-US" dirty="0">
              <a:solidFill>
                <a:srgbClr val="333333"/>
              </a:solidFill>
              <a:ea typeface="Calibri" panose="020F0502020204030204"/>
              <a:cs typeface="Calibri" panose="020F0502020204030204"/>
            </a:endParaRPr>
          </a:p>
          <a:p>
            <a:r>
              <a:rPr lang="en-US" dirty="0">
                <a:solidFill>
                  <a:srgbClr val="333333"/>
                </a:solidFill>
                <a:ea typeface="Calibri" panose="020F0502020204030204"/>
                <a:cs typeface="Calibri" panose="020F0502020204030204"/>
              </a:rPr>
              <a:t>De </a:t>
            </a:r>
            <a:r>
              <a:rPr lang="en-US" dirty="0" err="1">
                <a:solidFill>
                  <a:srgbClr val="333333"/>
                </a:solidFill>
                <a:ea typeface="Calibri" panose="020F0502020204030204"/>
                <a:cs typeface="Calibri" panose="020F0502020204030204"/>
              </a:rPr>
              <a:t>två</a:t>
            </a:r>
            <a:r>
              <a:rPr lang="en-US" dirty="0">
                <a:solidFill>
                  <a:srgbClr val="333333"/>
                </a:solidFill>
                <a:ea typeface="Calibri" panose="020F0502020204030204"/>
                <a:cs typeface="Calibri" panose="020F0502020204030204"/>
              </a:rPr>
              <a:t> </a:t>
            </a:r>
            <a:r>
              <a:rPr lang="en-US" dirty="0" err="1">
                <a:solidFill>
                  <a:srgbClr val="333333"/>
                </a:solidFill>
                <a:ea typeface="Calibri" panose="020F0502020204030204"/>
                <a:cs typeface="Calibri" panose="020F0502020204030204"/>
              </a:rPr>
              <a:t>lokala</a:t>
            </a:r>
            <a:r>
              <a:rPr lang="en-US" dirty="0">
                <a:solidFill>
                  <a:srgbClr val="333333"/>
                </a:solidFill>
                <a:ea typeface="Calibri" panose="020F0502020204030204"/>
                <a:cs typeface="Calibri" panose="020F0502020204030204"/>
              </a:rPr>
              <a:t> </a:t>
            </a:r>
            <a:r>
              <a:rPr lang="en-US" dirty="0" err="1">
                <a:solidFill>
                  <a:srgbClr val="333333"/>
                </a:solidFill>
                <a:ea typeface="Calibri" panose="020F0502020204030204"/>
                <a:cs typeface="Calibri" panose="020F0502020204030204"/>
              </a:rPr>
              <a:t>valfrågorna</a:t>
            </a:r>
            <a:r>
              <a:rPr lang="en-US" dirty="0">
                <a:solidFill>
                  <a:srgbClr val="333333"/>
                </a:solidFill>
                <a:ea typeface="Calibri" panose="020F0502020204030204"/>
                <a:cs typeface="Calibri" panose="020F0502020204030204"/>
              </a:rPr>
              <a:t> </a:t>
            </a:r>
            <a:r>
              <a:rPr lang="en-US" dirty="0" err="1">
                <a:solidFill>
                  <a:srgbClr val="333333"/>
                </a:solidFill>
                <a:ea typeface="Calibri" panose="020F0502020204030204"/>
                <a:cs typeface="Calibri" panose="020F0502020204030204"/>
              </a:rPr>
              <a:t>är</a:t>
            </a:r>
            <a:r>
              <a:rPr lang="en-US" dirty="0">
                <a:solidFill>
                  <a:srgbClr val="333333"/>
                </a:solidFill>
                <a:ea typeface="Calibri" panose="020F0502020204030204"/>
                <a:cs typeface="Calibri" panose="020F0502020204030204"/>
              </a:rPr>
              <a:t> </a:t>
            </a:r>
            <a:r>
              <a:rPr lang="en-US" dirty="0" err="1">
                <a:solidFill>
                  <a:srgbClr val="333333"/>
                </a:solidFill>
                <a:ea typeface="Calibri" panose="020F0502020204030204"/>
                <a:cs typeface="Calibri" panose="020F0502020204030204"/>
              </a:rPr>
              <a:t>stärk</a:t>
            </a:r>
            <a:r>
              <a:rPr lang="en-US" dirty="0">
                <a:solidFill>
                  <a:srgbClr val="333333"/>
                </a:solidFill>
                <a:ea typeface="Calibri" panose="020F0502020204030204"/>
                <a:cs typeface="Calibri" panose="020F0502020204030204"/>
              </a:rPr>
              <a:t> </a:t>
            </a:r>
            <a:r>
              <a:rPr lang="en-US" dirty="0" err="1">
                <a:solidFill>
                  <a:srgbClr val="333333"/>
                </a:solidFill>
                <a:ea typeface="Calibri" panose="020F0502020204030204"/>
                <a:cs typeface="Calibri" panose="020F0502020204030204"/>
              </a:rPr>
              <a:t>allmänyttan</a:t>
            </a:r>
            <a:r>
              <a:rPr lang="en-US" dirty="0">
                <a:solidFill>
                  <a:srgbClr val="333333"/>
                </a:solidFill>
                <a:ea typeface="Calibri" panose="020F0502020204030204"/>
                <a:cs typeface="Calibri" panose="020F0502020204030204"/>
              </a:rPr>
              <a:t> och </a:t>
            </a:r>
            <a:r>
              <a:rPr lang="en-US" dirty="0" err="1">
                <a:solidFill>
                  <a:srgbClr val="333333"/>
                </a:solidFill>
                <a:ea typeface="Calibri" panose="020F0502020204030204"/>
                <a:cs typeface="Calibri" panose="020F0502020204030204"/>
              </a:rPr>
              <a:t>ökad</a:t>
            </a:r>
            <a:r>
              <a:rPr lang="en-US" dirty="0">
                <a:solidFill>
                  <a:srgbClr val="333333"/>
                </a:solidFill>
                <a:ea typeface="Calibri" panose="020F0502020204030204"/>
                <a:cs typeface="Calibri" panose="020F0502020204030204"/>
              </a:rPr>
              <a:t> </a:t>
            </a:r>
            <a:r>
              <a:rPr lang="en-US" dirty="0" err="1">
                <a:solidFill>
                  <a:srgbClr val="333333"/>
                </a:solidFill>
                <a:ea typeface="Calibri" panose="020F0502020204030204"/>
                <a:cs typeface="Calibri" panose="020F0502020204030204"/>
              </a:rPr>
              <a:t>trygghet</a:t>
            </a:r>
            <a:r>
              <a:rPr lang="en-US" dirty="0">
                <a:solidFill>
                  <a:srgbClr val="333333"/>
                </a:solidFill>
                <a:ea typeface="Calibri" panose="020F0502020204030204"/>
                <a:cs typeface="Calibri" panose="020F0502020204030204"/>
              </a:rPr>
              <a:t> I </a:t>
            </a:r>
            <a:r>
              <a:rPr lang="en-US" dirty="0" err="1">
                <a:solidFill>
                  <a:srgbClr val="333333"/>
                </a:solidFill>
                <a:ea typeface="Calibri" panose="020F0502020204030204"/>
                <a:cs typeface="Calibri" panose="020F0502020204030204"/>
              </a:rPr>
              <a:t>våra</a:t>
            </a:r>
            <a:r>
              <a:rPr lang="en-US" dirty="0">
                <a:solidFill>
                  <a:srgbClr val="333333"/>
                </a:solidFill>
                <a:ea typeface="Calibri" panose="020F0502020204030204"/>
                <a:cs typeface="Calibri" panose="020F0502020204030204"/>
              </a:rPr>
              <a:t> </a:t>
            </a:r>
            <a:r>
              <a:rPr lang="en-US" dirty="0" err="1">
                <a:solidFill>
                  <a:srgbClr val="333333"/>
                </a:solidFill>
                <a:ea typeface="Calibri" panose="020F0502020204030204"/>
                <a:cs typeface="Calibri" panose="020F0502020204030204"/>
              </a:rPr>
              <a:t>bostadsområden</a:t>
            </a:r>
            <a:r>
              <a:rPr lang="en-US" dirty="0">
                <a:solidFill>
                  <a:srgbClr val="333333"/>
                </a:solidFill>
                <a:ea typeface="Calibri" panose="020F0502020204030204"/>
                <a:cs typeface="Calibri" panose="020F0502020204030204"/>
              </a:rPr>
              <a:t>. Kring de </a:t>
            </a:r>
            <a:r>
              <a:rPr lang="en-US" dirty="0" err="1">
                <a:solidFill>
                  <a:srgbClr val="333333"/>
                </a:solidFill>
                <a:ea typeface="Calibri" panose="020F0502020204030204"/>
                <a:cs typeface="Calibri" panose="020F0502020204030204"/>
              </a:rPr>
              <a:t>två</a:t>
            </a:r>
            <a:r>
              <a:rPr lang="en-US" dirty="0">
                <a:solidFill>
                  <a:srgbClr val="333333"/>
                </a:solidFill>
                <a:ea typeface="Calibri" panose="020F0502020204030204"/>
                <a:cs typeface="Calibri" panose="020F0502020204030204"/>
              </a:rPr>
              <a:t> </a:t>
            </a:r>
            <a:r>
              <a:rPr lang="en-US" dirty="0" err="1">
                <a:solidFill>
                  <a:srgbClr val="333333"/>
                </a:solidFill>
                <a:ea typeface="Calibri" panose="020F0502020204030204"/>
                <a:cs typeface="Calibri" panose="020F0502020204030204"/>
              </a:rPr>
              <a:t>lokala</a:t>
            </a:r>
            <a:r>
              <a:rPr lang="en-US" dirty="0">
                <a:solidFill>
                  <a:srgbClr val="333333"/>
                </a:solidFill>
                <a:ea typeface="Calibri" panose="020F0502020204030204"/>
                <a:cs typeface="Calibri" panose="020F0502020204030204"/>
              </a:rPr>
              <a:t> </a:t>
            </a:r>
            <a:r>
              <a:rPr lang="en-US" dirty="0" err="1">
                <a:solidFill>
                  <a:srgbClr val="333333"/>
                </a:solidFill>
                <a:ea typeface="Calibri" panose="020F0502020204030204"/>
                <a:cs typeface="Calibri" panose="020F0502020204030204"/>
              </a:rPr>
              <a:t>frågorna</a:t>
            </a:r>
            <a:r>
              <a:rPr lang="en-US" dirty="0">
                <a:solidFill>
                  <a:srgbClr val="333333"/>
                </a:solidFill>
                <a:ea typeface="Calibri" panose="020F0502020204030204"/>
                <a:cs typeface="Calibri" panose="020F0502020204030204"/>
              </a:rPr>
              <a:t> ska </a:t>
            </a:r>
            <a:r>
              <a:rPr lang="en-US" dirty="0" err="1">
                <a:solidFill>
                  <a:srgbClr val="333333"/>
                </a:solidFill>
                <a:ea typeface="Calibri" panose="020F0502020204030204"/>
                <a:cs typeface="Calibri" panose="020F0502020204030204"/>
              </a:rPr>
              <a:t>centrala</a:t>
            </a:r>
            <a:r>
              <a:rPr lang="en-US" dirty="0">
                <a:solidFill>
                  <a:srgbClr val="333333"/>
                </a:solidFill>
                <a:ea typeface="Calibri" panose="020F0502020204030204"/>
                <a:cs typeface="Calibri" panose="020F0502020204030204"/>
              </a:rPr>
              <a:t> </a:t>
            </a:r>
            <a:r>
              <a:rPr lang="en-US" dirty="0" err="1">
                <a:solidFill>
                  <a:srgbClr val="333333"/>
                </a:solidFill>
                <a:ea typeface="Calibri" panose="020F0502020204030204"/>
                <a:cs typeface="Calibri" panose="020F0502020204030204"/>
              </a:rPr>
              <a:t>paket</a:t>
            </a:r>
            <a:r>
              <a:rPr lang="en-US" dirty="0">
                <a:solidFill>
                  <a:srgbClr val="333333"/>
                </a:solidFill>
                <a:ea typeface="Calibri" panose="020F0502020204030204"/>
                <a:cs typeface="Calibri" panose="020F0502020204030204"/>
              </a:rPr>
              <a:t> </a:t>
            </a:r>
            <a:r>
              <a:rPr lang="en-US" dirty="0" err="1">
                <a:solidFill>
                  <a:srgbClr val="333333"/>
                </a:solidFill>
                <a:ea typeface="Calibri" panose="020F0502020204030204"/>
                <a:cs typeface="Calibri" panose="020F0502020204030204"/>
              </a:rPr>
              <a:t>tas</a:t>
            </a:r>
            <a:r>
              <a:rPr lang="en-US" dirty="0">
                <a:solidFill>
                  <a:srgbClr val="333333"/>
                </a:solidFill>
                <a:ea typeface="Calibri" panose="020F0502020204030204"/>
                <a:cs typeface="Calibri" panose="020F0502020204030204"/>
              </a:rPr>
              <a:t> </a:t>
            </a:r>
            <a:r>
              <a:rPr lang="en-US" dirty="0" err="1">
                <a:solidFill>
                  <a:srgbClr val="333333"/>
                </a:solidFill>
                <a:ea typeface="Calibri" panose="020F0502020204030204"/>
                <a:cs typeface="Calibri" panose="020F0502020204030204"/>
              </a:rPr>
              <a:t>fram</a:t>
            </a:r>
            <a:r>
              <a:rPr lang="en-US" dirty="0">
                <a:solidFill>
                  <a:srgbClr val="333333"/>
                </a:solidFill>
                <a:ea typeface="Calibri" panose="020F0502020204030204"/>
                <a:cs typeface="Calibri" panose="020F0502020204030204"/>
              </a:rPr>
              <a:t> för </a:t>
            </a:r>
            <a:r>
              <a:rPr lang="en-US" dirty="0" err="1">
                <a:solidFill>
                  <a:srgbClr val="333333"/>
                </a:solidFill>
                <a:ea typeface="Calibri" panose="020F0502020204030204"/>
                <a:cs typeface="Calibri" panose="020F0502020204030204"/>
              </a:rPr>
              <a:t>att</a:t>
            </a:r>
            <a:r>
              <a:rPr lang="en-US" dirty="0">
                <a:solidFill>
                  <a:srgbClr val="333333"/>
                </a:solidFill>
                <a:ea typeface="Calibri" panose="020F0502020204030204"/>
                <a:cs typeface="Calibri" panose="020F0502020204030204"/>
              </a:rPr>
              <a:t> man </a:t>
            </a:r>
            <a:r>
              <a:rPr lang="en-US" dirty="0" err="1">
                <a:solidFill>
                  <a:srgbClr val="333333"/>
                </a:solidFill>
                <a:ea typeface="Calibri" panose="020F0502020204030204"/>
                <a:cs typeface="Calibri" panose="020F0502020204030204"/>
              </a:rPr>
              <a:t>lokalt</a:t>
            </a:r>
            <a:r>
              <a:rPr lang="en-US" dirty="0">
                <a:solidFill>
                  <a:srgbClr val="333333"/>
                </a:solidFill>
                <a:ea typeface="Calibri" panose="020F0502020204030204"/>
                <a:cs typeface="Calibri" panose="020F0502020204030204"/>
              </a:rPr>
              <a:t> ska </a:t>
            </a:r>
            <a:r>
              <a:rPr lang="en-US" dirty="0" err="1">
                <a:solidFill>
                  <a:srgbClr val="333333"/>
                </a:solidFill>
                <a:ea typeface="Calibri" panose="020F0502020204030204"/>
                <a:cs typeface="Calibri" panose="020F0502020204030204"/>
              </a:rPr>
              <a:t>kunna</a:t>
            </a:r>
            <a:r>
              <a:rPr lang="en-US" dirty="0">
                <a:solidFill>
                  <a:srgbClr val="333333"/>
                </a:solidFill>
                <a:ea typeface="Calibri" panose="020F0502020204030204"/>
                <a:cs typeface="Calibri" panose="020F0502020204030204"/>
              </a:rPr>
              <a:t>  </a:t>
            </a:r>
            <a:r>
              <a:rPr lang="en-US" dirty="0" err="1">
                <a:solidFill>
                  <a:srgbClr val="333333"/>
                </a:solidFill>
                <a:ea typeface="Calibri" panose="020F0502020204030204"/>
                <a:cs typeface="Calibri" panose="020F0502020204030204"/>
              </a:rPr>
              <a:t>driva</a:t>
            </a:r>
            <a:r>
              <a:rPr lang="en-US" dirty="0">
                <a:solidFill>
                  <a:srgbClr val="333333"/>
                </a:solidFill>
                <a:ea typeface="Calibri" panose="020F0502020204030204"/>
                <a:cs typeface="Calibri" panose="020F0502020204030204"/>
              </a:rPr>
              <a:t> </a:t>
            </a:r>
            <a:r>
              <a:rPr lang="en-US" dirty="0" err="1">
                <a:solidFill>
                  <a:srgbClr val="333333"/>
                </a:solidFill>
                <a:ea typeface="Calibri" panose="020F0502020204030204"/>
                <a:cs typeface="Calibri" panose="020F0502020204030204"/>
              </a:rPr>
              <a:t>frågan</a:t>
            </a:r>
            <a:r>
              <a:rPr lang="en-US" dirty="0">
                <a:solidFill>
                  <a:srgbClr val="333333"/>
                </a:solidFill>
                <a:ea typeface="Calibri" panose="020F0502020204030204"/>
                <a:cs typeface="Calibri" panose="020F0502020204030204"/>
              </a:rPr>
              <a:t>. Men </a:t>
            </a:r>
            <a:r>
              <a:rPr lang="en-US" dirty="0" err="1">
                <a:solidFill>
                  <a:srgbClr val="333333"/>
                </a:solidFill>
                <a:ea typeface="Calibri" panose="020F0502020204030204"/>
                <a:cs typeface="Calibri" panose="020F0502020204030204"/>
              </a:rPr>
              <a:t>ni</a:t>
            </a:r>
            <a:r>
              <a:rPr lang="en-US" dirty="0">
                <a:solidFill>
                  <a:srgbClr val="333333"/>
                </a:solidFill>
                <a:ea typeface="Calibri" panose="020F0502020204030204"/>
                <a:cs typeface="Calibri" panose="020F0502020204030204"/>
              </a:rPr>
              <a:t> </a:t>
            </a:r>
            <a:r>
              <a:rPr lang="en-US" dirty="0" err="1">
                <a:solidFill>
                  <a:srgbClr val="333333"/>
                </a:solidFill>
                <a:ea typeface="Calibri" panose="020F0502020204030204"/>
                <a:cs typeface="Calibri" panose="020F0502020204030204"/>
              </a:rPr>
              <a:t>väljer</a:t>
            </a:r>
            <a:r>
              <a:rPr lang="en-US" dirty="0">
                <a:solidFill>
                  <a:srgbClr val="333333"/>
                </a:solidFill>
                <a:ea typeface="Calibri" panose="020F0502020204030204"/>
                <a:cs typeface="Calibri" panose="020F0502020204030204"/>
              </a:rPr>
              <a:t> </a:t>
            </a:r>
            <a:r>
              <a:rPr lang="en-US" dirty="0" err="1">
                <a:solidFill>
                  <a:srgbClr val="333333"/>
                </a:solidFill>
                <a:ea typeface="Calibri" panose="020F0502020204030204"/>
                <a:cs typeface="Calibri" panose="020F0502020204030204"/>
              </a:rPr>
              <a:t>själv</a:t>
            </a:r>
            <a:r>
              <a:rPr lang="en-US" dirty="0">
                <a:solidFill>
                  <a:srgbClr val="333333"/>
                </a:solidFill>
                <a:ea typeface="Calibri" panose="020F0502020204030204"/>
                <a:cs typeface="Calibri" panose="020F0502020204030204"/>
              </a:rPr>
              <a:t> </a:t>
            </a:r>
            <a:r>
              <a:rPr lang="en-US" dirty="0" err="1">
                <a:solidFill>
                  <a:srgbClr val="333333"/>
                </a:solidFill>
                <a:ea typeface="Calibri" panose="020F0502020204030204"/>
                <a:cs typeface="Calibri" panose="020F0502020204030204"/>
              </a:rPr>
              <a:t>lokalt</a:t>
            </a:r>
            <a:r>
              <a:rPr lang="en-US" dirty="0">
                <a:solidFill>
                  <a:srgbClr val="333333"/>
                </a:solidFill>
                <a:ea typeface="Calibri" panose="020F0502020204030204"/>
                <a:cs typeface="Calibri" panose="020F0502020204030204"/>
              </a:rPr>
              <a:t> om </a:t>
            </a:r>
            <a:r>
              <a:rPr lang="en-US" dirty="0" err="1">
                <a:solidFill>
                  <a:srgbClr val="333333"/>
                </a:solidFill>
                <a:ea typeface="Calibri" panose="020F0502020204030204"/>
                <a:cs typeface="Calibri" panose="020F0502020204030204"/>
              </a:rPr>
              <a:t>ni</a:t>
            </a:r>
            <a:r>
              <a:rPr lang="en-US" dirty="0">
                <a:solidFill>
                  <a:srgbClr val="333333"/>
                </a:solidFill>
                <a:ea typeface="Calibri" panose="020F0502020204030204"/>
                <a:cs typeface="Calibri" panose="020F0502020204030204"/>
              </a:rPr>
              <a:t> </a:t>
            </a:r>
            <a:r>
              <a:rPr lang="en-US" dirty="0" err="1">
                <a:solidFill>
                  <a:srgbClr val="333333"/>
                </a:solidFill>
                <a:ea typeface="Calibri" panose="020F0502020204030204"/>
                <a:cs typeface="Calibri" panose="020F0502020204030204"/>
              </a:rPr>
              <a:t>vill</a:t>
            </a:r>
            <a:r>
              <a:rPr lang="en-US" dirty="0">
                <a:solidFill>
                  <a:srgbClr val="333333"/>
                </a:solidFill>
                <a:ea typeface="Calibri" panose="020F0502020204030204"/>
                <a:cs typeface="Calibri" panose="020F0502020204030204"/>
              </a:rPr>
              <a:t> </a:t>
            </a:r>
            <a:r>
              <a:rPr lang="en-US" dirty="0" err="1">
                <a:solidFill>
                  <a:srgbClr val="333333"/>
                </a:solidFill>
                <a:ea typeface="Calibri" panose="020F0502020204030204"/>
                <a:cs typeface="Calibri" panose="020F0502020204030204"/>
              </a:rPr>
              <a:t>driva</a:t>
            </a:r>
            <a:r>
              <a:rPr lang="en-US" dirty="0">
                <a:solidFill>
                  <a:srgbClr val="333333"/>
                </a:solidFill>
                <a:ea typeface="Calibri" panose="020F0502020204030204"/>
                <a:cs typeface="Calibri" panose="020F0502020204030204"/>
              </a:rPr>
              <a:t> </a:t>
            </a:r>
            <a:r>
              <a:rPr lang="en-US" dirty="0" err="1">
                <a:solidFill>
                  <a:srgbClr val="333333"/>
                </a:solidFill>
                <a:ea typeface="Calibri" panose="020F0502020204030204"/>
                <a:cs typeface="Calibri" panose="020F0502020204030204"/>
              </a:rPr>
              <a:t>någon</a:t>
            </a:r>
            <a:r>
              <a:rPr lang="en-US" dirty="0">
                <a:solidFill>
                  <a:srgbClr val="333333"/>
                </a:solidFill>
                <a:ea typeface="Calibri" panose="020F0502020204030204"/>
                <a:cs typeface="Calibri" panose="020F0502020204030204"/>
              </a:rPr>
              <a:t> av dessa </a:t>
            </a:r>
            <a:r>
              <a:rPr lang="en-US" dirty="0" err="1">
                <a:solidFill>
                  <a:srgbClr val="333333"/>
                </a:solidFill>
                <a:ea typeface="Calibri" panose="020F0502020204030204"/>
                <a:cs typeface="Calibri" panose="020F0502020204030204"/>
              </a:rPr>
              <a:t>två</a:t>
            </a:r>
            <a:r>
              <a:rPr lang="en-US" dirty="0">
                <a:solidFill>
                  <a:srgbClr val="333333"/>
                </a:solidFill>
                <a:ea typeface="Calibri" panose="020F0502020204030204"/>
                <a:cs typeface="Calibri" panose="020F0502020204030204"/>
              </a:rPr>
              <a:t> </a:t>
            </a:r>
            <a:r>
              <a:rPr lang="en-US" dirty="0" err="1">
                <a:solidFill>
                  <a:srgbClr val="333333"/>
                </a:solidFill>
                <a:ea typeface="Calibri" panose="020F0502020204030204"/>
                <a:cs typeface="Calibri" panose="020F0502020204030204"/>
              </a:rPr>
              <a:t>lokala</a:t>
            </a:r>
            <a:r>
              <a:rPr lang="en-US" dirty="0">
                <a:solidFill>
                  <a:srgbClr val="333333"/>
                </a:solidFill>
                <a:ea typeface="Calibri" panose="020F0502020204030204"/>
                <a:cs typeface="Calibri" panose="020F0502020204030204"/>
              </a:rPr>
              <a:t> </a:t>
            </a:r>
            <a:r>
              <a:rPr lang="en-US" dirty="0" err="1">
                <a:solidFill>
                  <a:srgbClr val="333333"/>
                </a:solidFill>
                <a:ea typeface="Calibri" panose="020F0502020204030204"/>
                <a:cs typeface="Calibri" panose="020F0502020204030204"/>
              </a:rPr>
              <a:t>frågorna</a:t>
            </a:r>
            <a:r>
              <a:rPr lang="en-US" dirty="0">
                <a:solidFill>
                  <a:srgbClr val="333333"/>
                </a:solidFill>
                <a:ea typeface="Calibri" panose="020F0502020204030204"/>
                <a:cs typeface="Calibri" panose="020F0502020204030204"/>
              </a:rPr>
              <a:t> </a:t>
            </a:r>
            <a:r>
              <a:rPr lang="en-US" dirty="0" err="1">
                <a:solidFill>
                  <a:srgbClr val="333333"/>
                </a:solidFill>
                <a:ea typeface="Calibri" panose="020F0502020204030204"/>
                <a:cs typeface="Calibri" panose="020F0502020204030204"/>
              </a:rPr>
              <a:t>eller</a:t>
            </a:r>
            <a:r>
              <a:rPr lang="en-US" dirty="0">
                <a:solidFill>
                  <a:srgbClr val="333333"/>
                </a:solidFill>
                <a:ea typeface="Calibri" panose="020F0502020204030204"/>
                <a:cs typeface="Calibri" panose="020F0502020204030204"/>
              </a:rPr>
              <a:t> om det </a:t>
            </a:r>
            <a:r>
              <a:rPr lang="en-US" dirty="0" err="1">
                <a:solidFill>
                  <a:srgbClr val="333333"/>
                </a:solidFill>
                <a:ea typeface="Calibri" panose="020F0502020204030204"/>
                <a:cs typeface="Calibri" panose="020F0502020204030204"/>
              </a:rPr>
              <a:t>är</a:t>
            </a:r>
            <a:r>
              <a:rPr lang="en-US" dirty="0">
                <a:solidFill>
                  <a:srgbClr val="333333"/>
                </a:solidFill>
                <a:ea typeface="Calibri" panose="020F0502020204030204"/>
                <a:cs typeface="Calibri" panose="020F0502020204030204"/>
              </a:rPr>
              <a:t> </a:t>
            </a:r>
            <a:r>
              <a:rPr lang="en-US" dirty="0" err="1">
                <a:solidFill>
                  <a:srgbClr val="333333"/>
                </a:solidFill>
                <a:ea typeface="Calibri" panose="020F0502020204030204"/>
                <a:cs typeface="Calibri" panose="020F0502020204030204"/>
              </a:rPr>
              <a:t>en</a:t>
            </a:r>
            <a:r>
              <a:rPr lang="en-US" dirty="0">
                <a:solidFill>
                  <a:srgbClr val="333333"/>
                </a:solidFill>
                <a:ea typeface="Calibri" panose="020F0502020204030204"/>
                <a:cs typeface="Calibri" panose="020F0502020204030204"/>
              </a:rPr>
              <a:t> </a:t>
            </a:r>
            <a:r>
              <a:rPr lang="en-US" dirty="0" err="1">
                <a:solidFill>
                  <a:srgbClr val="333333"/>
                </a:solidFill>
                <a:ea typeface="Calibri" panose="020F0502020204030204"/>
                <a:cs typeface="Calibri" panose="020F0502020204030204"/>
              </a:rPr>
              <a:t>annan</a:t>
            </a:r>
            <a:r>
              <a:rPr lang="en-US" dirty="0">
                <a:solidFill>
                  <a:srgbClr val="333333"/>
                </a:solidFill>
                <a:ea typeface="Calibri" panose="020F0502020204030204"/>
                <a:cs typeface="Calibri" panose="020F0502020204030204"/>
              </a:rPr>
              <a:t> </a:t>
            </a:r>
            <a:r>
              <a:rPr lang="en-US" dirty="0" err="1">
                <a:solidFill>
                  <a:srgbClr val="333333"/>
                </a:solidFill>
                <a:ea typeface="Calibri" panose="020F0502020204030204"/>
                <a:cs typeface="Calibri" panose="020F0502020204030204"/>
              </a:rPr>
              <a:t>fråga</a:t>
            </a:r>
            <a:r>
              <a:rPr lang="en-US" dirty="0">
                <a:solidFill>
                  <a:srgbClr val="333333"/>
                </a:solidFill>
                <a:ea typeface="Calibri" panose="020F0502020204030204"/>
                <a:cs typeface="Calibri" panose="020F0502020204030204"/>
              </a:rPr>
              <a:t> </a:t>
            </a:r>
            <a:r>
              <a:rPr lang="en-US" dirty="0" err="1">
                <a:solidFill>
                  <a:srgbClr val="333333"/>
                </a:solidFill>
                <a:ea typeface="Calibri" panose="020F0502020204030204"/>
                <a:cs typeface="Calibri" panose="020F0502020204030204"/>
              </a:rPr>
              <a:t>som</a:t>
            </a:r>
            <a:r>
              <a:rPr lang="en-US" dirty="0">
                <a:solidFill>
                  <a:srgbClr val="333333"/>
                </a:solidFill>
                <a:ea typeface="Calibri" panose="020F0502020204030204"/>
                <a:cs typeface="Calibri" panose="020F0502020204030204"/>
              </a:rPr>
              <a:t> </a:t>
            </a:r>
            <a:r>
              <a:rPr lang="en-US" dirty="0" err="1">
                <a:solidFill>
                  <a:srgbClr val="333333"/>
                </a:solidFill>
                <a:ea typeface="Calibri" panose="020F0502020204030204"/>
                <a:cs typeface="Calibri" panose="020F0502020204030204"/>
              </a:rPr>
              <a:t>passar</a:t>
            </a:r>
            <a:r>
              <a:rPr lang="en-US" dirty="0">
                <a:solidFill>
                  <a:srgbClr val="333333"/>
                </a:solidFill>
                <a:ea typeface="Calibri" panose="020F0502020204030204"/>
                <a:cs typeface="Calibri" panose="020F0502020204030204"/>
              </a:rPr>
              <a:t> er </a:t>
            </a:r>
            <a:r>
              <a:rPr lang="en-US" dirty="0" err="1">
                <a:solidFill>
                  <a:srgbClr val="333333"/>
                </a:solidFill>
                <a:ea typeface="Calibri" panose="020F0502020204030204"/>
                <a:cs typeface="Calibri" panose="020F0502020204030204"/>
              </a:rPr>
              <a:t>bättre</a:t>
            </a:r>
            <a:r>
              <a:rPr lang="en-US" dirty="0">
                <a:solidFill>
                  <a:srgbClr val="333333"/>
                </a:solidFill>
                <a:ea typeface="Calibri" panose="020F0502020204030204"/>
                <a:cs typeface="Calibri" panose="020F0502020204030204"/>
              </a:rPr>
              <a:t> </a:t>
            </a:r>
            <a:r>
              <a:rPr lang="en-US" dirty="0" err="1">
                <a:solidFill>
                  <a:srgbClr val="333333"/>
                </a:solidFill>
                <a:ea typeface="Calibri" panose="020F0502020204030204"/>
                <a:cs typeface="Calibri" panose="020F0502020204030204"/>
              </a:rPr>
              <a:t>lokalt</a:t>
            </a:r>
            <a:r>
              <a:rPr lang="en-US" dirty="0">
                <a:solidFill>
                  <a:srgbClr val="333333"/>
                </a:solidFill>
                <a:ea typeface="Calibri" panose="020F0502020204030204"/>
                <a:cs typeface="Calibri" panose="020F0502020204030204"/>
              </a:rPr>
              <a:t>!</a:t>
            </a:r>
          </a:p>
          <a:p>
            <a:endParaRPr lang="en-US" dirty="0">
              <a:solidFill>
                <a:srgbClr val="333333"/>
              </a:solidFill>
            </a:endParaRPr>
          </a:p>
          <a:p>
            <a:endParaRPr lang="en-US" dirty="0">
              <a:solidFill>
                <a:srgbClr val="333333"/>
              </a:solidFill>
            </a:endParaRPr>
          </a:p>
          <a:p>
            <a:endParaRPr lang="en-US" dirty="0">
              <a:ea typeface="Calibri"/>
              <a:cs typeface="Calibri"/>
            </a:endParaRPr>
          </a:p>
          <a:p>
            <a:endParaRPr lang="en-US" dirty="0">
              <a:ea typeface="Calibri"/>
              <a:cs typeface="Calibri"/>
            </a:endParaRPr>
          </a:p>
        </p:txBody>
      </p:sp>
      <p:sp>
        <p:nvSpPr>
          <p:cNvPr id="4" name="Platshållare för bildnummer 3"/>
          <p:cNvSpPr>
            <a:spLocks noGrp="1"/>
          </p:cNvSpPr>
          <p:nvPr>
            <p:ph type="sldNum" sz="quarter" idx="5"/>
          </p:nvPr>
        </p:nvSpPr>
        <p:spPr/>
        <p:txBody>
          <a:bodyPr/>
          <a:lstStyle/>
          <a:p>
            <a:fld id="{9D44BDBF-9BF1-4E10-A932-3550F81E3DB0}" type="slidenum">
              <a:rPr lang="sv-SE" smtClean="0"/>
              <a:t>9</a:t>
            </a:fld>
            <a:endParaRPr lang="sv-SE"/>
          </a:p>
        </p:txBody>
      </p:sp>
    </p:spTree>
    <p:extLst>
      <p:ext uri="{BB962C8B-B14F-4D97-AF65-F5344CB8AC3E}">
        <p14:creationId xmlns:p14="http://schemas.microsoft.com/office/powerpoint/2010/main" val="1348129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sida (animierad)">
    <p:bg>
      <p:bgPr>
        <a:solidFill>
          <a:schemeClr val="accent1"/>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38EE0FA2-BCBA-40D3-A1DF-9C8572767EC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1"/>
            <a:ext cx="12217422" cy="6858001"/>
          </a:xfrm>
          <a:prstGeom prst="rect">
            <a:avLst/>
          </a:prstGeom>
        </p:spPr>
      </p:pic>
      <p:pic>
        <p:nvPicPr>
          <p:cNvPr id="2" name="HGF_Reveal_2_compressed">
            <a:hlinkClick r:id="" action="ppaction://media"/>
            <a:extLst>
              <a:ext uri="{FF2B5EF4-FFF2-40B4-BE49-F238E27FC236}">
                <a16:creationId xmlns:a16="http://schemas.microsoft.com/office/drawing/2014/main" id="{E8DA3F2C-91CA-4809-AE5A-1D687F5AFAC1}"/>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5"/>
          <a:stretch>
            <a:fillRect/>
          </a:stretch>
        </p:blipFill>
        <p:spPr>
          <a:xfrm>
            <a:off x="0" y="0"/>
            <a:ext cx="12217422" cy="6872300"/>
          </a:xfrm>
          <a:prstGeom prst="rect">
            <a:avLst/>
          </a:prstGeom>
        </p:spPr>
      </p:pic>
    </p:spTree>
    <p:extLst>
      <p:ext uri="{BB962C8B-B14F-4D97-AF65-F5344CB8AC3E}">
        <p14:creationId xmlns:p14="http://schemas.microsoft.com/office/powerpoint/2010/main" val="3444412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Mellansida (blå)">
    <p:bg>
      <p:bgPr>
        <a:solidFill>
          <a:schemeClr val="accent4"/>
        </a:solidFill>
        <a:effectLst/>
      </p:bgPr>
    </p:bg>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ACBEDED9-ECA7-474C-92F5-4294BBBA3C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5955" y="6360457"/>
            <a:ext cx="1270526" cy="172246"/>
          </a:xfrm>
          <a:prstGeom prst="rect">
            <a:avLst/>
          </a:prstGeom>
        </p:spPr>
      </p:pic>
      <p:sp>
        <p:nvSpPr>
          <p:cNvPr id="2" name="Platshållare för datum 1">
            <a:extLst>
              <a:ext uri="{FF2B5EF4-FFF2-40B4-BE49-F238E27FC236}">
                <a16:creationId xmlns:a16="http://schemas.microsoft.com/office/drawing/2014/main" id="{AFEDA9CF-335B-475D-AA13-E6A7F7A19693}"/>
              </a:ext>
            </a:extLst>
          </p:cNvPr>
          <p:cNvSpPr>
            <a:spLocks noGrp="1"/>
          </p:cNvSpPr>
          <p:nvPr>
            <p:ph type="dt" sz="half" idx="10"/>
          </p:nvPr>
        </p:nvSpPr>
        <p:spPr/>
        <p:txBody>
          <a:bodyPr/>
          <a:lstStyle>
            <a:lvl1pPr>
              <a:defRPr>
                <a:solidFill>
                  <a:schemeClr val="bg1"/>
                </a:solidFill>
              </a:defRPr>
            </a:lvl1pPr>
          </a:lstStyle>
          <a:p>
            <a:fld id="{E0521886-4C51-4D94-8B52-6982E313F20D}" type="datetimeFigureOut">
              <a:rPr lang="sv-SE" smtClean="0"/>
              <a:pPr/>
              <a:t>2026-02-10</a:t>
            </a:fld>
            <a:endParaRPr lang="sv-SE"/>
          </a:p>
        </p:txBody>
      </p:sp>
      <p:sp>
        <p:nvSpPr>
          <p:cNvPr id="3" name="Platshållare för sidfot 2">
            <a:extLst>
              <a:ext uri="{FF2B5EF4-FFF2-40B4-BE49-F238E27FC236}">
                <a16:creationId xmlns:a16="http://schemas.microsoft.com/office/drawing/2014/main" id="{44838F94-290D-4A5D-8FF5-F17844FBE2A7}"/>
              </a:ext>
            </a:extLst>
          </p:cNvPr>
          <p:cNvSpPr>
            <a:spLocks noGrp="1"/>
          </p:cNvSpPr>
          <p:nvPr>
            <p:ph type="ftr" sz="quarter" idx="11"/>
          </p:nvPr>
        </p:nvSpPr>
        <p:spPr/>
        <p:txBody>
          <a:bodyPr/>
          <a:lstStyle>
            <a:lvl1pPr>
              <a:defRPr>
                <a:solidFill>
                  <a:schemeClr val="bg1"/>
                </a:solidFill>
              </a:defRPr>
            </a:lvl1pPr>
          </a:lstStyle>
          <a:p>
            <a:endParaRPr lang="sv-SE"/>
          </a:p>
        </p:txBody>
      </p:sp>
      <p:sp>
        <p:nvSpPr>
          <p:cNvPr id="4" name="Platshållare för bildnummer 3">
            <a:extLst>
              <a:ext uri="{FF2B5EF4-FFF2-40B4-BE49-F238E27FC236}">
                <a16:creationId xmlns:a16="http://schemas.microsoft.com/office/drawing/2014/main" id="{6C55AE1D-723B-4FD6-A068-ACA087ECCFB7}"/>
              </a:ext>
            </a:extLst>
          </p:cNvPr>
          <p:cNvSpPr>
            <a:spLocks noGrp="1"/>
          </p:cNvSpPr>
          <p:nvPr>
            <p:ph type="sldNum" sz="quarter" idx="12"/>
          </p:nvPr>
        </p:nvSpPr>
        <p:spPr/>
        <p:txBody>
          <a:bodyPr/>
          <a:lstStyle>
            <a:lvl1pPr>
              <a:defRPr>
                <a:solidFill>
                  <a:schemeClr val="bg1"/>
                </a:solidFill>
              </a:defRPr>
            </a:lvl1pPr>
          </a:lstStyle>
          <a:p>
            <a:fld id="{A55572E3-E8A1-4911-8B9F-CE1D952D7755}" type="slidenum">
              <a:rPr lang="sv-SE" smtClean="0"/>
              <a:pPr/>
              <a:t>‹#›</a:t>
            </a:fld>
            <a:endParaRPr lang="sv-SE"/>
          </a:p>
        </p:txBody>
      </p:sp>
      <p:sp>
        <p:nvSpPr>
          <p:cNvPr id="8" name="Rubrik 1">
            <a:extLst>
              <a:ext uri="{FF2B5EF4-FFF2-40B4-BE49-F238E27FC236}">
                <a16:creationId xmlns:a16="http://schemas.microsoft.com/office/drawing/2014/main" id="{A7003F5D-FD22-4D60-8FC6-EC6A78451607}"/>
              </a:ext>
            </a:extLst>
          </p:cNvPr>
          <p:cNvSpPr>
            <a:spLocks noGrp="1"/>
          </p:cNvSpPr>
          <p:nvPr>
            <p:ph type="ctrTitle" hasCustomPrompt="1"/>
          </p:nvPr>
        </p:nvSpPr>
        <p:spPr>
          <a:xfrm>
            <a:off x="371475" y="728663"/>
            <a:ext cx="10296525" cy="2700337"/>
          </a:xfrm>
        </p:spPr>
        <p:txBody>
          <a:bodyPr anchor="b">
            <a:noAutofit/>
          </a:bodyPr>
          <a:lstStyle>
            <a:lvl1pPr algn="l">
              <a:lnSpc>
                <a:spcPct val="89000"/>
              </a:lnSpc>
              <a:defRPr sz="8000">
                <a:solidFill>
                  <a:schemeClr val="bg1"/>
                </a:solidFill>
                <a:latin typeface="Hyra Sans Display" panose="00000500000000000000" pitchFamily="50" charset="0"/>
              </a:defRPr>
            </a:lvl1pPr>
          </a:lstStyle>
          <a:p>
            <a:r>
              <a:rPr lang="sv-SE"/>
              <a:t>Klicka för rubrik</a:t>
            </a:r>
          </a:p>
        </p:txBody>
      </p:sp>
      <p:sp>
        <p:nvSpPr>
          <p:cNvPr id="9" name="Underrubrik 2">
            <a:extLst>
              <a:ext uri="{FF2B5EF4-FFF2-40B4-BE49-F238E27FC236}">
                <a16:creationId xmlns:a16="http://schemas.microsoft.com/office/drawing/2014/main" id="{CEECF573-70BB-4C93-9A1C-7B93FE6246A0}"/>
              </a:ext>
            </a:extLst>
          </p:cNvPr>
          <p:cNvSpPr>
            <a:spLocks noGrp="1"/>
          </p:cNvSpPr>
          <p:nvPr>
            <p:ph type="subTitle" idx="1" hasCustomPrompt="1"/>
          </p:nvPr>
        </p:nvSpPr>
        <p:spPr>
          <a:xfrm>
            <a:off x="371475" y="3630706"/>
            <a:ext cx="10296524" cy="2016393"/>
          </a:xfrm>
        </p:spPr>
        <p:txBody>
          <a:bodyPr>
            <a:noAutofit/>
          </a:bodyPr>
          <a:lstStyle>
            <a:lvl1pPr marL="0" indent="0" algn="l">
              <a:buNone/>
              <a:defRPr sz="32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för att lägga till underrubrik</a:t>
            </a:r>
          </a:p>
        </p:txBody>
      </p:sp>
    </p:spTree>
    <p:extLst>
      <p:ext uri="{BB962C8B-B14F-4D97-AF65-F5344CB8AC3E}">
        <p14:creationId xmlns:p14="http://schemas.microsoft.com/office/powerpoint/2010/main" val="18012057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B527AB9-9401-4451-892D-F370A551BB03}"/>
              </a:ext>
            </a:extLst>
          </p:cNvPr>
          <p:cNvSpPr>
            <a:spLocks noGrp="1"/>
          </p:cNvSpPr>
          <p:nvPr>
            <p:ph type="title" hasCustomPrompt="1"/>
          </p:nvPr>
        </p:nvSpPr>
        <p:spPr/>
        <p:txBody>
          <a:bodyPr/>
          <a:lstStyle>
            <a:lvl1pPr>
              <a:defRPr/>
            </a:lvl1pPr>
          </a:lstStyle>
          <a:p>
            <a:r>
              <a:rPr lang="sv-SE"/>
              <a:t>Klicka för att skriva in en rubrik</a:t>
            </a:r>
          </a:p>
        </p:txBody>
      </p:sp>
      <p:sp>
        <p:nvSpPr>
          <p:cNvPr id="3" name="Platshållare för innehåll 2">
            <a:extLst>
              <a:ext uri="{FF2B5EF4-FFF2-40B4-BE49-F238E27FC236}">
                <a16:creationId xmlns:a16="http://schemas.microsoft.com/office/drawing/2014/main" id="{6CDC0D20-1470-432D-9945-492E6C5EDF73}"/>
              </a:ext>
            </a:extLst>
          </p:cNvPr>
          <p:cNvSpPr>
            <a:spLocks noGrp="1"/>
          </p:cNvSpPr>
          <p:nvPr>
            <p:ph idx="1" hasCustomPrompt="1"/>
          </p:nvPr>
        </p:nvSpPr>
        <p:spPr/>
        <p:txBody>
          <a:bodyPr/>
          <a:lstStyle>
            <a:lvl1pPr>
              <a:defRPr/>
            </a:lvl1pPr>
          </a:lstStyle>
          <a:p>
            <a:pPr lvl="0"/>
            <a:r>
              <a:rPr lang="sv-SE"/>
              <a:t>Klicka för att skriva in 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113CF12C-27A1-4F8F-863D-09C3DC1D31B1}"/>
              </a:ext>
            </a:extLst>
          </p:cNvPr>
          <p:cNvSpPr>
            <a:spLocks noGrp="1"/>
          </p:cNvSpPr>
          <p:nvPr>
            <p:ph type="dt" sz="half" idx="10"/>
          </p:nvPr>
        </p:nvSpPr>
        <p:spPr/>
        <p:txBody>
          <a:bodyPr/>
          <a:lstStyle>
            <a:lvl1pPr>
              <a:defRPr>
                <a:solidFill>
                  <a:schemeClr val="accent1"/>
                </a:solidFill>
              </a:defRPr>
            </a:lvl1pPr>
          </a:lstStyle>
          <a:p>
            <a:fld id="{E0521886-4C51-4D94-8B52-6982E313F20D}" type="datetimeFigureOut">
              <a:rPr lang="sv-SE" smtClean="0"/>
              <a:pPr/>
              <a:t>2026-02-10</a:t>
            </a:fld>
            <a:endParaRPr lang="sv-SE"/>
          </a:p>
        </p:txBody>
      </p:sp>
      <p:sp>
        <p:nvSpPr>
          <p:cNvPr id="5" name="Platshållare för sidfot 4">
            <a:extLst>
              <a:ext uri="{FF2B5EF4-FFF2-40B4-BE49-F238E27FC236}">
                <a16:creationId xmlns:a16="http://schemas.microsoft.com/office/drawing/2014/main" id="{2B1BB458-6677-4BF0-B30A-B6F4BBEE0C68}"/>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D3BCD926-4C30-4900-9884-8E4A8078AE42}"/>
              </a:ext>
            </a:extLst>
          </p:cNvPr>
          <p:cNvSpPr>
            <a:spLocks noGrp="1"/>
          </p:cNvSpPr>
          <p:nvPr>
            <p:ph type="sldNum" sz="quarter" idx="12"/>
          </p:nvPr>
        </p:nvSpPr>
        <p:spPr/>
        <p:txBody>
          <a:bodyPr/>
          <a:lstStyle>
            <a:lvl1pPr>
              <a:defRPr>
                <a:solidFill>
                  <a:schemeClr val="accent1"/>
                </a:solidFill>
              </a:defRPr>
            </a:lvl1pPr>
          </a:lstStyle>
          <a:p>
            <a:fld id="{A55572E3-E8A1-4911-8B9F-CE1D952D7755}" type="slidenum">
              <a:rPr lang="sv-SE" smtClean="0"/>
              <a:pPr/>
              <a:t>‹#›</a:t>
            </a:fld>
            <a:endParaRPr lang="sv-SE"/>
          </a:p>
        </p:txBody>
      </p:sp>
    </p:spTree>
    <p:extLst>
      <p:ext uri="{BB962C8B-B14F-4D97-AF65-F5344CB8AC3E}">
        <p14:creationId xmlns:p14="http://schemas.microsoft.com/office/powerpoint/2010/main" val="15981656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Rubrik och två innehållsdelar (blå)">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B527AB9-9401-4451-892D-F370A551BB03}"/>
              </a:ext>
            </a:extLst>
          </p:cNvPr>
          <p:cNvSpPr>
            <a:spLocks noGrp="1"/>
          </p:cNvSpPr>
          <p:nvPr>
            <p:ph type="title" hasCustomPrompt="1"/>
          </p:nvPr>
        </p:nvSpPr>
        <p:spPr/>
        <p:txBody>
          <a:bodyPr/>
          <a:lstStyle>
            <a:lvl1pPr>
              <a:defRPr/>
            </a:lvl1pPr>
          </a:lstStyle>
          <a:p>
            <a:r>
              <a:rPr lang="sv-SE"/>
              <a:t>Klicka för att skriva in en rubrik</a:t>
            </a:r>
          </a:p>
        </p:txBody>
      </p:sp>
      <p:sp>
        <p:nvSpPr>
          <p:cNvPr id="3" name="Platshållare för innehåll 2">
            <a:extLst>
              <a:ext uri="{FF2B5EF4-FFF2-40B4-BE49-F238E27FC236}">
                <a16:creationId xmlns:a16="http://schemas.microsoft.com/office/drawing/2014/main" id="{6CDC0D20-1470-432D-9945-492E6C5EDF73}"/>
              </a:ext>
            </a:extLst>
          </p:cNvPr>
          <p:cNvSpPr>
            <a:spLocks noGrp="1"/>
          </p:cNvSpPr>
          <p:nvPr>
            <p:ph idx="1" hasCustomPrompt="1"/>
          </p:nvPr>
        </p:nvSpPr>
        <p:spPr>
          <a:xfrm>
            <a:off x="371475" y="2349500"/>
            <a:ext cx="5538787" cy="3563937"/>
          </a:xfrm>
        </p:spPr>
        <p:txBody>
          <a:bodyPr/>
          <a:lstStyle/>
          <a:p>
            <a:pPr lvl="0"/>
            <a:r>
              <a:rPr lang="sv-SE"/>
              <a:t>Klicka för att skriva in 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113CF12C-27A1-4F8F-863D-09C3DC1D31B1}"/>
              </a:ext>
            </a:extLst>
          </p:cNvPr>
          <p:cNvSpPr>
            <a:spLocks noGrp="1"/>
          </p:cNvSpPr>
          <p:nvPr>
            <p:ph type="dt" sz="half" idx="10"/>
          </p:nvPr>
        </p:nvSpPr>
        <p:spPr/>
        <p:txBody>
          <a:bodyPr/>
          <a:lstStyle>
            <a:lvl1pPr>
              <a:defRPr>
                <a:solidFill>
                  <a:schemeClr val="accent1"/>
                </a:solidFill>
              </a:defRPr>
            </a:lvl1pPr>
          </a:lstStyle>
          <a:p>
            <a:fld id="{E0521886-4C51-4D94-8B52-6982E313F20D}" type="datetimeFigureOut">
              <a:rPr lang="sv-SE" smtClean="0"/>
              <a:pPr/>
              <a:t>2026-02-10</a:t>
            </a:fld>
            <a:endParaRPr lang="sv-SE"/>
          </a:p>
        </p:txBody>
      </p:sp>
      <p:sp>
        <p:nvSpPr>
          <p:cNvPr id="5" name="Platshållare för sidfot 4">
            <a:extLst>
              <a:ext uri="{FF2B5EF4-FFF2-40B4-BE49-F238E27FC236}">
                <a16:creationId xmlns:a16="http://schemas.microsoft.com/office/drawing/2014/main" id="{2B1BB458-6677-4BF0-B30A-B6F4BBEE0C68}"/>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D3BCD926-4C30-4900-9884-8E4A8078AE42}"/>
              </a:ext>
            </a:extLst>
          </p:cNvPr>
          <p:cNvSpPr>
            <a:spLocks noGrp="1"/>
          </p:cNvSpPr>
          <p:nvPr>
            <p:ph type="sldNum" sz="quarter" idx="12"/>
          </p:nvPr>
        </p:nvSpPr>
        <p:spPr/>
        <p:txBody>
          <a:bodyPr/>
          <a:lstStyle>
            <a:lvl1pPr>
              <a:defRPr>
                <a:solidFill>
                  <a:schemeClr val="accent1"/>
                </a:solidFill>
              </a:defRPr>
            </a:lvl1pPr>
          </a:lstStyle>
          <a:p>
            <a:fld id="{A55572E3-E8A1-4911-8B9F-CE1D952D7755}" type="slidenum">
              <a:rPr lang="sv-SE" smtClean="0"/>
              <a:pPr/>
              <a:t>‹#›</a:t>
            </a:fld>
            <a:endParaRPr lang="sv-SE"/>
          </a:p>
        </p:txBody>
      </p:sp>
      <p:sp>
        <p:nvSpPr>
          <p:cNvPr id="7" name="Platshållare för innehåll 2">
            <a:extLst>
              <a:ext uri="{FF2B5EF4-FFF2-40B4-BE49-F238E27FC236}">
                <a16:creationId xmlns:a16="http://schemas.microsoft.com/office/drawing/2014/main" id="{03C964F8-4E49-4F80-BFA8-63DE84588FD8}"/>
              </a:ext>
            </a:extLst>
          </p:cNvPr>
          <p:cNvSpPr>
            <a:spLocks noGrp="1"/>
          </p:cNvSpPr>
          <p:nvPr>
            <p:ph idx="13" hasCustomPrompt="1"/>
          </p:nvPr>
        </p:nvSpPr>
        <p:spPr>
          <a:xfrm>
            <a:off x="6281738" y="2349500"/>
            <a:ext cx="5538790" cy="3563937"/>
          </a:xfrm>
        </p:spPr>
        <p:txBody>
          <a:bodyPr/>
          <a:lstStyle/>
          <a:p>
            <a:pPr lvl="0"/>
            <a:r>
              <a:rPr lang="sv-SE"/>
              <a:t>Klicka för att skriva in 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800536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FCE5870-7FBC-4F0C-A3E5-5334357DF109}"/>
              </a:ext>
            </a:extLst>
          </p:cNvPr>
          <p:cNvSpPr>
            <a:spLocks noGrp="1"/>
          </p:cNvSpPr>
          <p:nvPr>
            <p:ph type="title" hasCustomPrompt="1"/>
          </p:nvPr>
        </p:nvSpPr>
        <p:spPr/>
        <p:txBody>
          <a:bodyPr/>
          <a:lstStyle/>
          <a:p>
            <a:r>
              <a:rPr lang="sv-SE"/>
              <a:t>Klicka för att skriv in en rubrik</a:t>
            </a:r>
          </a:p>
        </p:txBody>
      </p:sp>
      <p:sp>
        <p:nvSpPr>
          <p:cNvPr id="3" name="Platshållare för datum 2">
            <a:extLst>
              <a:ext uri="{FF2B5EF4-FFF2-40B4-BE49-F238E27FC236}">
                <a16:creationId xmlns:a16="http://schemas.microsoft.com/office/drawing/2014/main" id="{CF415ECD-2E03-4C69-9113-C691C3E31D33}"/>
              </a:ext>
            </a:extLst>
          </p:cNvPr>
          <p:cNvSpPr>
            <a:spLocks noGrp="1"/>
          </p:cNvSpPr>
          <p:nvPr>
            <p:ph type="dt" sz="half" idx="10"/>
          </p:nvPr>
        </p:nvSpPr>
        <p:spPr/>
        <p:txBody>
          <a:bodyPr/>
          <a:lstStyle>
            <a:lvl1pPr>
              <a:defRPr>
                <a:solidFill>
                  <a:schemeClr val="accent1"/>
                </a:solidFill>
              </a:defRPr>
            </a:lvl1pPr>
          </a:lstStyle>
          <a:p>
            <a:fld id="{E0521886-4C51-4D94-8B52-6982E313F20D}" type="datetimeFigureOut">
              <a:rPr lang="sv-SE" smtClean="0"/>
              <a:pPr/>
              <a:t>2026-02-10</a:t>
            </a:fld>
            <a:endParaRPr lang="sv-SE"/>
          </a:p>
        </p:txBody>
      </p:sp>
      <p:sp>
        <p:nvSpPr>
          <p:cNvPr id="4" name="Platshållare för sidfot 3">
            <a:extLst>
              <a:ext uri="{FF2B5EF4-FFF2-40B4-BE49-F238E27FC236}">
                <a16:creationId xmlns:a16="http://schemas.microsoft.com/office/drawing/2014/main" id="{2A7E4D9A-9D73-44EC-A382-4E8E425DEC75}"/>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85197CAD-F4FF-4444-99EA-55A2C344D3B9}"/>
              </a:ext>
            </a:extLst>
          </p:cNvPr>
          <p:cNvSpPr>
            <a:spLocks noGrp="1"/>
          </p:cNvSpPr>
          <p:nvPr>
            <p:ph type="sldNum" sz="quarter" idx="12"/>
          </p:nvPr>
        </p:nvSpPr>
        <p:spPr/>
        <p:txBody>
          <a:bodyPr/>
          <a:lstStyle>
            <a:lvl1pPr>
              <a:defRPr>
                <a:solidFill>
                  <a:schemeClr val="accent1"/>
                </a:solidFill>
              </a:defRPr>
            </a:lvl1pPr>
          </a:lstStyle>
          <a:p>
            <a:fld id="{A55572E3-E8A1-4911-8B9F-CE1D952D7755}" type="slidenum">
              <a:rPr lang="sv-SE" smtClean="0"/>
              <a:pPr/>
              <a:t>‹#›</a:t>
            </a:fld>
            <a:endParaRPr lang="sv-SE"/>
          </a:p>
        </p:txBody>
      </p:sp>
    </p:spTree>
    <p:extLst>
      <p:ext uri="{BB962C8B-B14F-4D97-AF65-F5344CB8AC3E}">
        <p14:creationId xmlns:p14="http://schemas.microsoft.com/office/powerpoint/2010/main" val="12335918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077EF2F9-905E-4464-AFE5-67FCE5AAACE3}"/>
              </a:ext>
            </a:extLst>
          </p:cNvPr>
          <p:cNvSpPr>
            <a:spLocks noGrp="1"/>
          </p:cNvSpPr>
          <p:nvPr>
            <p:ph type="dt" sz="half" idx="10"/>
          </p:nvPr>
        </p:nvSpPr>
        <p:spPr/>
        <p:txBody>
          <a:bodyPr/>
          <a:lstStyle>
            <a:lvl1pPr>
              <a:defRPr>
                <a:solidFill>
                  <a:schemeClr val="accent1"/>
                </a:solidFill>
              </a:defRPr>
            </a:lvl1pPr>
          </a:lstStyle>
          <a:p>
            <a:fld id="{E0521886-4C51-4D94-8B52-6982E313F20D}" type="datetimeFigureOut">
              <a:rPr lang="sv-SE" smtClean="0"/>
              <a:pPr/>
              <a:t>2026-02-10</a:t>
            </a:fld>
            <a:endParaRPr lang="sv-SE"/>
          </a:p>
        </p:txBody>
      </p:sp>
      <p:sp>
        <p:nvSpPr>
          <p:cNvPr id="3" name="Platshållare för sidfot 2">
            <a:extLst>
              <a:ext uri="{FF2B5EF4-FFF2-40B4-BE49-F238E27FC236}">
                <a16:creationId xmlns:a16="http://schemas.microsoft.com/office/drawing/2014/main" id="{9EFE7C96-5D4D-4B69-8EC7-1A724FBA6259}"/>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CE987447-7CFD-4B3A-920B-3E5F3BB2DD17}"/>
              </a:ext>
            </a:extLst>
          </p:cNvPr>
          <p:cNvSpPr>
            <a:spLocks noGrp="1"/>
          </p:cNvSpPr>
          <p:nvPr>
            <p:ph type="sldNum" sz="quarter" idx="12"/>
          </p:nvPr>
        </p:nvSpPr>
        <p:spPr/>
        <p:txBody>
          <a:bodyPr/>
          <a:lstStyle>
            <a:lvl1pPr>
              <a:defRPr>
                <a:solidFill>
                  <a:schemeClr val="accent1"/>
                </a:solidFill>
              </a:defRPr>
            </a:lvl1pPr>
          </a:lstStyle>
          <a:p>
            <a:fld id="{A55572E3-E8A1-4911-8B9F-CE1D952D7755}" type="slidenum">
              <a:rPr lang="sv-SE" smtClean="0"/>
              <a:pPr/>
              <a:t>‹#›</a:t>
            </a:fld>
            <a:endParaRPr lang="sv-SE"/>
          </a:p>
        </p:txBody>
      </p:sp>
    </p:spTree>
    <p:extLst>
      <p:ext uri="{BB962C8B-B14F-4D97-AF65-F5344CB8AC3E}">
        <p14:creationId xmlns:p14="http://schemas.microsoft.com/office/powerpoint/2010/main" val="20371026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 (blå)">
    <p:bg>
      <p:bgPr>
        <a:solidFill>
          <a:schemeClr val="accent4"/>
        </a:solidFill>
        <a:effectLst/>
      </p:bgPr>
    </p:bg>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ACBEDED9-ECA7-474C-92F5-4294BBBA3C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5955" y="6360457"/>
            <a:ext cx="1270526" cy="172246"/>
          </a:xfrm>
          <a:prstGeom prst="rect">
            <a:avLst/>
          </a:prstGeom>
        </p:spPr>
      </p:pic>
      <p:sp>
        <p:nvSpPr>
          <p:cNvPr id="2" name="Platshållare för datum 1">
            <a:extLst>
              <a:ext uri="{FF2B5EF4-FFF2-40B4-BE49-F238E27FC236}">
                <a16:creationId xmlns:a16="http://schemas.microsoft.com/office/drawing/2014/main" id="{AFEDA9CF-335B-475D-AA13-E6A7F7A19693}"/>
              </a:ext>
            </a:extLst>
          </p:cNvPr>
          <p:cNvSpPr>
            <a:spLocks noGrp="1"/>
          </p:cNvSpPr>
          <p:nvPr>
            <p:ph type="dt" sz="half" idx="10"/>
          </p:nvPr>
        </p:nvSpPr>
        <p:spPr/>
        <p:txBody>
          <a:bodyPr/>
          <a:lstStyle>
            <a:lvl1pPr>
              <a:defRPr>
                <a:solidFill>
                  <a:schemeClr val="bg1"/>
                </a:solidFill>
              </a:defRPr>
            </a:lvl1pPr>
          </a:lstStyle>
          <a:p>
            <a:fld id="{E0521886-4C51-4D94-8B52-6982E313F20D}" type="datetimeFigureOut">
              <a:rPr lang="sv-SE" smtClean="0"/>
              <a:pPr/>
              <a:t>2026-02-10</a:t>
            </a:fld>
            <a:endParaRPr lang="sv-SE"/>
          </a:p>
        </p:txBody>
      </p:sp>
      <p:sp>
        <p:nvSpPr>
          <p:cNvPr id="3" name="Platshållare för sidfot 2">
            <a:extLst>
              <a:ext uri="{FF2B5EF4-FFF2-40B4-BE49-F238E27FC236}">
                <a16:creationId xmlns:a16="http://schemas.microsoft.com/office/drawing/2014/main" id="{44838F94-290D-4A5D-8FF5-F17844FBE2A7}"/>
              </a:ext>
            </a:extLst>
          </p:cNvPr>
          <p:cNvSpPr>
            <a:spLocks noGrp="1"/>
          </p:cNvSpPr>
          <p:nvPr>
            <p:ph type="ftr" sz="quarter" idx="11"/>
          </p:nvPr>
        </p:nvSpPr>
        <p:spPr/>
        <p:txBody>
          <a:bodyPr/>
          <a:lstStyle>
            <a:lvl1pPr>
              <a:defRPr>
                <a:solidFill>
                  <a:schemeClr val="bg1"/>
                </a:solidFill>
              </a:defRPr>
            </a:lvl1pPr>
          </a:lstStyle>
          <a:p>
            <a:endParaRPr lang="sv-SE"/>
          </a:p>
        </p:txBody>
      </p:sp>
      <p:sp>
        <p:nvSpPr>
          <p:cNvPr id="4" name="Platshållare för bildnummer 3">
            <a:extLst>
              <a:ext uri="{FF2B5EF4-FFF2-40B4-BE49-F238E27FC236}">
                <a16:creationId xmlns:a16="http://schemas.microsoft.com/office/drawing/2014/main" id="{6C55AE1D-723B-4FD6-A068-ACA087ECCFB7}"/>
              </a:ext>
            </a:extLst>
          </p:cNvPr>
          <p:cNvSpPr>
            <a:spLocks noGrp="1"/>
          </p:cNvSpPr>
          <p:nvPr>
            <p:ph type="sldNum" sz="quarter" idx="12"/>
          </p:nvPr>
        </p:nvSpPr>
        <p:spPr/>
        <p:txBody>
          <a:bodyPr/>
          <a:lstStyle>
            <a:lvl1pPr>
              <a:defRPr>
                <a:solidFill>
                  <a:schemeClr val="bg1"/>
                </a:solidFill>
              </a:defRPr>
            </a:lvl1pPr>
          </a:lstStyle>
          <a:p>
            <a:fld id="{A55572E3-E8A1-4911-8B9F-CE1D952D7755}" type="slidenum">
              <a:rPr lang="sv-SE" smtClean="0"/>
              <a:pPr/>
              <a:t>‹#›</a:t>
            </a:fld>
            <a:endParaRPr lang="sv-SE"/>
          </a:p>
        </p:txBody>
      </p:sp>
      <p:sp>
        <p:nvSpPr>
          <p:cNvPr id="10" name="Rubrik 1">
            <a:extLst>
              <a:ext uri="{FF2B5EF4-FFF2-40B4-BE49-F238E27FC236}">
                <a16:creationId xmlns:a16="http://schemas.microsoft.com/office/drawing/2014/main" id="{08CF7029-C7A2-40D5-AF77-B17CF971EBB9}"/>
              </a:ext>
            </a:extLst>
          </p:cNvPr>
          <p:cNvSpPr>
            <a:spLocks noGrp="1"/>
          </p:cNvSpPr>
          <p:nvPr>
            <p:ph type="title" hasCustomPrompt="1"/>
          </p:nvPr>
        </p:nvSpPr>
        <p:spPr>
          <a:xfrm>
            <a:off x="371475" y="728662"/>
            <a:ext cx="11449050" cy="1404937"/>
          </a:xfrm>
        </p:spPr>
        <p:txBody>
          <a:bodyPr/>
          <a:lstStyle>
            <a:lvl1pPr>
              <a:defRPr>
                <a:solidFill>
                  <a:schemeClr val="bg1"/>
                </a:solidFill>
              </a:defRPr>
            </a:lvl1pPr>
          </a:lstStyle>
          <a:p>
            <a:r>
              <a:rPr lang="sv-SE"/>
              <a:t>Klicka för att skriva in en rubrik</a:t>
            </a:r>
          </a:p>
        </p:txBody>
      </p:sp>
      <p:sp>
        <p:nvSpPr>
          <p:cNvPr id="11" name="Platshållare för innehåll 2">
            <a:extLst>
              <a:ext uri="{FF2B5EF4-FFF2-40B4-BE49-F238E27FC236}">
                <a16:creationId xmlns:a16="http://schemas.microsoft.com/office/drawing/2014/main" id="{264749A3-C87E-45A4-8D1F-5978ADB230E0}"/>
              </a:ext>
            </a:extLst>
          </p:cNvPr>
          <p:cNvSpPr>
            <a:spLocks noGrp="1"/>
          </p:cNvSpPr>
          <p:nvPr>
            <p:ph idx="1" hasCustomPrompt="1"/>
          </p:nvPr>
        </p:nvSpPr>
        <p:spPr>
          <a:xfrm>
            <a:off x="371475" y="2349500"/>
            <a:ext cx="11449050" cy="35639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för att skriva in 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8601787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Rubrik och två innehållsdelar (blå)">
    <p:bg>
      <p:bgPr>
        <a:solidFill>
          <a:schemeClr val="accent4"/>
        </a:solidFill>
        <a:effectLst/>
      </p:bgPr>
    </p:bg>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ACBEDED9-ECA7-474C-92F5-4294BBBA3C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5955" y="6360457"/>
            <a:ext cx="1270526" cy="172246"/>
          </a:xfrm>
          <a:prstGeom prst="rect">
            <a:avLst/>
          </a:prstGeom>
        </p:spPr>
      </p:pic>
      <p:sp>
        <p:nvSpPr>
          <p:cNvPr id="2" name="Platshållare för datum 1">
            <a:extLst>
              <a:ext uri="{FF2B5EF4-FFF2-40B4-BE49-F238E27FC236}">
                <a16:creationId xmlns:a16="http://schemas.microsoft.com/office/drawing/2014/main" id="{AFEDA9CF-335B-475D-AA13-E6A7F7A19693}"/>
              </a:ext>
            </a:extLst>
          </p:cNvPr>
          <p:cNvSpPr>
            <a:spLocks noGrp="1"/>
          </p:cNvSpPr>
          <p:nvPr>
            <p:ph type="dt" sz="half" idx="10"/>
          </p:nvPr>
        </p:nvSpPr>
        <p:spPr/>
        <p:txBody>
          <a:bodyPr/>
          <a:lstStyle>
            <a:lvl1pPr>
              <a:defRPr>
                <a:solidFill>
                  <a:schemeClr val="bg1"/>
                </a:solidFill>
              </a:defRPr>
            </a:lvl1pPr>
          </a:lstStyle>
          <a:p>
            <a:fld id="{E0521886-4C51-4D94-8B52-6982E313F20D}" type="datetimeFigureOut">
              <a:rPr lang="sv-SE" smtClean="0"/>
              <a:pPr/>
              <a:t>2026-02-10</a:t>
            </a:fld>
            <a:endParaRPr lang="sv-SE"/>
          </a:p>
        </p:txBody>
      </p:sp>
      <p:sp>
        <p:nvSpPr>
          <p:cNvPr id="3" name="Platshållare för sidfot 2">
            <a:extLst>
              <a:ext uri="{FF2B5EF4-FFF2-40B4-BE49-F238E27FC236}">
                <a16:creationId xmlns:a16="http://schemas.microsoft.com/office/drawing/2014/main" id="{44838F94-290D-4A5D-8FF5-F17844FBE2A7}"/>
              </a:ext>
            </a:extLst>
          </p:cNvPr>
          <p:cNvSpPr>
            <a:spLocks noGrp="1"/>
          </p:cNvSpPr>
          <p:nvPr>
            <p:ph type="ftr" sz="quarter" idx="11"/>
          </p:nvPr>
        </p:nvSpPr>
        <p:spPr/>
        <p:txBody>
          <a:bodyPr/>
          <a:lstStyle>
            <a:lvl1pPr>
              <a:defRPr>
                <a:solidFill>
                  <a:schemeClr val="bg1"/>
                </a:solidFill>
              </a:defRPr>
            </a:lvl1pPr>
          </a:lstStyle>
          <a:p>
            <a:endParaRPr lang="sv-SE"/>
          </a:p>
        </p:txBody>
      </p:sp>
      <p:sp>
        <p:nvSpPr>
          <p:cNvPr id="4" name="Platshållare för bildnummer 3">
            <a:extLst>
              <a:ext uri="{FF2B5EF4-FFF2-40B4-BE49-F238E27FC236}">
                <a16:creationId xmlns:a16="http://schemas.microsoft.com/office/drawing/2014/main" id="{6C55AE1D-723B-4FD6-A068-ACA087ECCFB7}"/>
              </a:ext>
            </a:extLst>
          </p:cNvPr>
          <p:cNvSpPr>
            <a:spLocks noGrp="1"/>
          </p:cNvSpPr>
          <p:nvPr>
            <p:ph type="sldNum" sz="quarter" idx="12"/>
          </p:nvPr>
        </p:nvSpPr>
        <p:spPr/>
        <p:txBody>
          <a:bodyPr/>
          <a:lstStyle>
            <a:lvl1pPr>
              <a:defRPr>
                <a:solidFill>
                  <a:schemeClr val="bg1"/>
                </a:solidFill>
              </a:defRPr>
            </a:lvl1pPr>
          </a:lstStyle>
          <a:p>
            <a:fld id="{A55572E3-E8A1-4911-8B9F-CE1D952D7755}" type="slidenum">
              <a:rPr lang="sv-SE" smtClean="0"/>
              <a:pPr/>
              <a:t>‹#›</a:t>
            </a:fld>
            <a:endParaRPr lang="sv-SE"/>
          </a:p>
        </p:txBody>
      </p:sp>
      <p:sp>
        <p:nvSpPr>
          <p:cNvPr id="8" name="Rubrik 1">
            <a:extLst>
              <a:ext uri="{FF2B5EF4-FFF2-40B4-BE49-F238E27FC236}">
                <a16:creationId xmlns:a16="http://schemas.microsoft.com/office/drawing/2014/main" id="{18F9248C-72A2-4904-9FB3-2DBF5CAF1DA8}"/>
              </a:ext>
            </a:extLst>
          </p:cNvPr>
          <p:cNvSpPr>
            <a:spLocks noGrp="1"/>
          </p:cNvSpPr>
          <p:nvPr>
            <p:ph type="title" hasCustomPrompt="1"/>
          </p:nvPr>
        </p:nvSpPr>
        <p:spPr>
          <a:xfrm>
            <a:off x="371475" y="728662"/>
            <a:ext cx="11449050" cy="1404937"/>
          </a:xfrm>
        </p:spPr>
        <p:txBody>
          <a:bodyPr/>
          <a:lstStyle>
            <a:lvl1pPr>
              <a:defRPr>
                <a:solidFill>
                  <a:schemeClr val="bg1"/>
                </a:solidFill>
              </a:defRPr>
            </a:lvl1pPr>
          </a:lstStyle>
          <a:p>
            <a:r>
              <a:rPr lang="sv-SE"/>
              <a:t>Klicka för att skriva in en rubrik</a:t>
            </a:r>
          </a:p>
        </p:txBody>
      </p:sp>
      <p:sp>
        <p:nvSpPr>
          <p:cNvPr id="9" name="Platshållare för innehåll 2">
            <a:extLst>
              <a:ext uri="{FF2B5EF4-FFF2-40B4-BE49-F238E27FC236}">
                <a16:creationId xmlns:a16="http://schemas.microsoft.com/office/drawing/2014/main" id="{BC34877A-53BB-4902-A9BD-F59F87C1F42E}"/>
              </a:ext>
            </a:extLst>
          </p:cNvPr>
          <p:cNvSpPr>
            <a:spLocks noGrp="1"/>
          </p:cNvSpPr>
          <p:nvPr>
            <p:ph idx="1" hasCustomPrompt="1"/>
          </p:nvPr>
        </p:nvSpPr>
        <p:spPr>
          <a:xfrm>
            <a:off x="371475" y="2349500"/>
            <a:ext cx="5538787" cy="35639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för att skriva in text</a:t>
            </a:r>
          </a:p>
          <a:p>
            <a:pPr lvl="1"/>
            <a:r>
              <a:rPr lang="sv-SE"/>
              <a:t>Nivå två</a:t>
            </a:r>
          </a:p>
          <a:p>
            <a:pPr lvl="2"/>
            <a:r>
              <a:rPr lang="sv-SE"/>
              <a:t>Nivå tre</a:t>
            </a:r>
          </a:p>
          <a:p>
            <a:pPr lvl="3"/>
            <a:r>
              <a:rPr lang="sv-SE"/>
              <a:t>Nivå fyra</a:t>
            </a:r>
          </a:p>
          <a:p>
            <a:pPr lvl="4"/>
            <a:r>
              <a:rPr lang="sv-SE"/>
              <a:t>Nivå fem</a:t>
            </a:r>
          </a:p>
        </p:txBody>
      </p:sp>
      <p:sp>
        <p:nvSpPr>
          <p:cNvPr id="12" name="Platshållare för innehåll 2">
            <a:extLst>
              <a:ext uri="{FF2B5EF4-FFF2-40B4-BE49-F238E27FC236}">
                <a16:creationId xmlns:a16="http://schemas.microsoft.com/office/drawing/2014/main" id="{03E44294-5FFB-402E-9EBE-BABBBB35E843}"/>
              </a:ext>
            </a:extLst>
          </p:cNvPr>
          <p:cNvSpPr>
            <a:spLocks noGrp="1"/>
          </p:cNvSpPr>
          <p:nvPr>
            <p:ph idx="13" hasCustomPrompt="1"/>
          </p:nvPr>
        </p:nvSpPr>
        <p:spPr>
          <a:xfrm>
            <a:off x="6281738" y="2349500"/>
            <a:ext cx="5538790" cy="35639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för att skriva in 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1407373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 (röd)">
    <p:bg>
      <p:bgPr>
        <a:solidFill>
          <a:schemeClr val="accent1"/>
        </a:solidFill>
        <a:effectLst/>
      </p:bgPr>
    </p:bg>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ACBEDED9-ECA7-474C-92F5-4294BBBA3C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5955" y="6360457"/>
            <a:ext cx="1270526" cy="172246"/>
          </a:xfrm>
          <a:prstGeom prst="rect">
            <a:avLst/>
          </a:prstGeom>
        </p:spPr>
      </p:pic>
      <p:sp>
        <p:nvSpPr>
          <p:cNvPr id="2" name="Platshållare för datum 1">
            <a:extLst>
              <a:ext uri="{FF2B5EF4-FFF2-40B4-BE49-F238E27FC236}">
                <a16:creationId xmlns:a16="http://schemas.microsoft.com/office/drawing/2014/main" id="{AFEDA9CF-335B-475D-AA13-E6A7F7A19693}"/>
              </a:ext>
            </a:extLst>
          </p:cNvPr>
          <p:cNvSpPr>
            <a:spLocks noGrp="1"/>
          </p:cNvSpPr>
          <p:nvPr>
            <p:ph type="dt" sz="half" idx="10"/>
          </p:nvPr>
        </p:nvSpPr>
        <p:spPr/>
        <p:txBody>
          <a:bodyPr/>
          <a:lstStyle>
            <a:lvl1pPr>
              <a:defRPr>
                <a:solidFill>
                  <a:schemeClr val="bg1"/>
                </a:solidFill>
              </a:defRPr>
            </a:lvl1pPr>
          </a:lstStyle>
          <a:p>
            <a:fld id="{E0521886-4C51-4D94-8B52-6982E313F20D}" type="datetimeFigureOut">
              <a:rPr lang="sv-SE" smtClean="0"/>
              <a:pPr/>
              <a:t>2026-02-10</a:t>
            </a:fld>
            <a:endParaRPr lang="sv-SE"/>
          </a:p>
        </p:txBody>
      </p:sp>
      <p:sp>
        <p:nvSpPr>
          <p:cNvPr id="3" name="Platshållare för sidfot 2">
            <a:extLst>
              <a:ext uri="{FF2B5EF4-FFF2-40B4-BE49-F238E27FC236}">
                <a16:creationId xmlns:a16="http://schemas.microsoft.com/office/drawing/2014/main" id="{44838F94-290D-4A5D-8FF5-F17844FBE2A7}"/>
              </a:ext>
            </a:extLst>
          </p:cNvPr>
          <p:cNvSpPr>
            <a:spLocks noGrp="1"/>
          </p:cNvSpPr>
          <p:nvPr>
            <p:ph type="ftr" sz="quarter" idx="11"/>
          </p:nvPr>
        </p:nvSpPr>
        <p:spPr/>
        <p:txBody>
          <a:bodyPr/>
          <a:lstStyle>
            <a:lvl1pPr>
              <a:defRPr>
                <a:solidFill>
                  <a:schemeClr val="bg1"/>
                </a:solidFill>
              </a:defRPr>
            </a:lvl1pPr>
          </a:lstStyle>
          <a:p>
            <a:endParaRPr lang="sv-SE"/>
          </a:p>
        </p:txBody>
      </p:sp>
      <p:sp>
        <p:nvSpPr>
          <p:cNvPr id="4" name="Platshållare för bildnummer 3">
            <a:extLst>
              <a:ext uri="{FF2B5EF4-FFF2-40B4-BE49-F238E27FC236}">
                <a16:creationId xmlns:a16="http://schemas.microsoft.com/office/drawing/2014/main" id="{6C55AE1D-723B-4FD6-A068-ACA087ECCFB7}"/>
              </a:ext>
            </a:extLst>
          </p:cNvPr>
          <p:cNvSpPr>
            <a:spLocks noGrp="1"/>
          </p:cNvSpPr>
          <p:nvPr>
            <p:ph type="sldNum" sz="quarter" idx="12"/>
          </p:nvPr>
        </p:nvSpPr>
        <p:spPr/>
        <p:txBody>
          <a:bodyPr/>
          <a:lstStyle>
            <a:lvl1pPr>
              <a:defRPr>
                <a:solidFill>
                  <a:schemeClr val="bg1"/>
                </a:solidFill>
              </a:defRPr>
            </a:lvl1pPr>
          </a:lstStyle>
          <a:p>
            <a:fld id="{A55572E3-E8A1-4911-8B9F-CE1D952D7755}" type="slidenum">
              <a:rPr lang="sv-SE" smtClean="0"/>
              <a:pPr/>
              <a:t>‹#›</a:t>
            </a:fld>
            <a:endParaRPr lang="sv-SE"/>
          </a:p>
        </p:txBody>
      </p:sp>
      <p:sp>
        <p:nvSpPr>
          <p:cNvPr id="10" name="Rubrik 1">
            <a:extLst>
              <a:ext uri="{FF2B5EF4-FFF2-40B4-BE49-F238E27FC236}">
                <a16:creationId xmlns:a16="http://schemas.microsoft.com/office/drawing/2014/main" id="{08CF7029-C7A2-40D5-AF77-B17CF971EBB9}"/>
              </a:ext>
            </a:extLst>
          </p:cNvPr>
          <p:cNvSpPr>
            <a:spLocks noGrp="1"/>
          </p:cNvSpPr>
          <p:nvPr>
            <p:ph type="title" hasCustomPrompt="1"/>
          </p:nvPr>
        </p:nvSpPr>
        <p:spPr>
          <a:xfrm>
            <a:off x="371475" y="728662"/>
            <a:ext cx="11449050" cy="1404937"/>
          </a:xfrm>
        </p:spPr>
        <p:txBody>
          <a:bodyPr/>
          <a:lstStyle>
            <a:lvl1pPr>
              <a:defRPr>
                <a:solidFill>
                  <a:schemeClr val="bg1"/>
                </a:solidFill>
              </a:defRPr>
            </a:lvl1pPr>
          </a:lstStyle>
          <a:p>
            <a:r>
              <a:rPr lang="sv-SE"/>
              <a:t>Klicka för att skriva in en rubrik</a:t>
            </a:r>
          </a:p>
        </p:txBody>
      </p:sp>
      <p:sp>
        <p:nvSpPr>
          <p:cNvPr id="11" name="Platshållare för innehåll 2">
            <a:extLst>
              <a:ext uri="{FF2B5EF4-FFF2-40B4-BE49-F238E27FC236}">
                <a16:creationId xmlns:a16="http://schemas.microsoft.com/office/drawing/2014/main" id="{264749A3-C87E-45A4-8D1F-5978ADB230E0}"/>
              </a:ext>
            </a:extLst>
          </p:cNvPr>
          <p:cNvSpPr>
            <a:spLocks noGrp="1"/>
          </p:cNvSpPr>
          <p:nvPr>
            <p:ph idx="1" hasCustomPrompt="1"/>
          </p:nvPr>
        </p:nvSpPr>
        <p:spPr>
          <a:xfrm>
            <a:off x="371475" y="2349500"/>
            <a:ext cx="11449050" cy="35639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för att skriva in 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6844574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Rubrik och två innehållsdelar (röd)">
    <p:bg>
      <p:bgPr>
        <a:solidFill>
          <a:schemeClr val="accent1"/>
        </a:solidFill>
        <a:effectLst/>
      </p:bgPr>
    </p:bg>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ACBEDED9-ECA7-474C-92F5-4294BBBA3C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5955" y="6360457"/>
            <a:ext cx="1270526" cy="172246"/>
          </a:xfrm>
          <a:prstGeom prst="rect">
            <a:avLst/>
          </a:prstGeom>
        </p:spPr>
      </p:pic>
      <p:sp>
        <p:nvSpPr>
          <p:cNvPr id="2" name="Platshållare för datum 1">
            <a:extLst>
              <a:ext uri="{FF2B5EF4-FFF2-40B4-BE49-F238E27FC236}">
                <a16:creationId xmlns:a16="http://schemas.microsoft.com/office/drawing/2014/main" id="{AFEDA9CF-335B-475D-AA13-E6A7F7A19693}"/>
              </a:ext>
            </a:extLst>
          </p:cNvPr>
          <p:cNvSpPr>
            <a:spLocks noGrp="1"/>
          </p:cNvSpPr>
          <p:nvPr>
            <p:ph type="dt" sz="half" idx="10"/>
          </p:nvPr>
        </p:nvSpPr>
        <p:spPr/>
        <p:txBody>
          <a:bodyPr/>
          <a:lstStyle>
            <a:lvl1pPr>
              <a:defRPr>
                <a:solidFill>
                  <a:schemeClr val="bg1"/>
                </a:solidFill>
              </a:defRPr>
            </a:lvl1pPr>
          </a:lstStyle>
          <a:p>
            <a:fld id="{E0521886-4C51-4D94-8B52-6982E313F20D}" type="datetimeFigureOut">
              <a:rPr lang="sv-SE" smtClean="0"/>
              <a:pPr/>
              <a:t>2026-02-10</a:t>
            </a:fld>
            <a:endParaRPr lang="sv-SE"/>
          </a:p>
        </p:txBody>
      </p:sp>
      <p:sp>
        <p:nvSpPr>
          <p:cNvPr id="3" name="Platshållare för sidfot 2">
            <a:extLst>
              <a:ext uri="{FF2B5EF4-FFF2-40B4-BE49-F238E27FC236}">
                <a16:creationId xmlns:a16="http://schemas.microsoft.com/office/drawing/2014/main" id="{44838F94-290D-4A5D-8FF5-F17844FBE2A7}"/>
              </a:ext>
            </a:extLst>
          </p:cNvPr>
          <p:cNvSpPr>
            <a:spLocks noGrp="1"/>
          </p:cNvSpPr>
          <p:nvPr>
            <p:ph type="ftr" sz="quarter" idx="11"/>
          </p:nvPr>
        </p:nvSpPr>
        <p:spPr/>
        <p:txBody>
          <a:bodyPr/>
          <a:lstStyle>
            <a:lvl1pPr>
              <a:defRPr>
                <a:solidFill>
                  <a:schemeClr val="bg1"/>
                </a:solidFill>
              </a:defRPr>
            </a:lvl1pPr>
          </a:lstStyle>
          <a:p>
            <a:endParaRPr lang="sv-SE"/>
          </a:p>
        </p:txBody>
      </p:sp>
      <p:sp>
        <p:nvSpPr>
          <p:cNvPr id="4" name="Platshållare för bildnummer 3">
            <a:extLst>
              <a:ext uri="{FF2B5EF4-FFF2-40B4-BE49-F238E27FC236}">
                <a16:creationId xmlns:a16="http://schemas.microsoft.com/office/drawing/2014/main" id="{6C55AE1D-723B-4FD6-A068-ACA087ECCFB7}"/>
              </a:ext>
            </a:extLst>
          </p:cNvPr>
          <p:cNvSpPr>
            <a:spLocks noGrp="1"/>
          </p:cNvSpPr>
          <p:nvPr>
            <p:ph type="sldNum" sz="quarter" idx="12"/>
          </p:nvPr>
        </p:nvSpPr>
        <p:spPr/>
        <p:txBody>
          <a:bodyPr/>
          <a:lstStyle>
            <a:lvl1pPr>
              <a:defRPr>
                <a:solidFill>
                  <a:schemeClr val="bg1"/>
                </a:solidFill>
              </a:defRPr>
            </a:lvl1pPr>
          </a:lstStyle>
          <a:p>
            <a:fld id="{A55572E3-E8A1-4911-8B9F-CE1D952D7755}" type="slidenum">
              <a:rPr lang="sv-SE" smtClean="0"/>
              <a:pPr/>
              <a:t>‹#›</a:t>
            </a:fld>
            <a:endParaRPr lang="sv-SE"/>
          </a:p>
        </p:txBody>
      </p:sp>
      <p:sp>
        <p:nvSpPr>
          <p:cNvPr id="8" name="Rubrik 1">
            <a:extLst>
              <a:ext uri="{FF2B5EF4-FFF2-40B4-BE49-F238E27FC236}">
                <a16:creationId xmlns:a16="http://schemas.microsoft.com/office/drawing/2014/main" id="{18F9248C-72A2-4904-9FB3-2DBF5CAF1DA8}"/>
              </a:ext>
            </a:extLst>
          </p:cNvPr>
          <p:cNvSpPr>
            <a:spLocks noGrp="1"/>
          </p:cNvSpPr>
          <p:nvPr>
            <p:ph type="title" hasCustomPrompt="1"/>
          </p:nvPr>
        </p:nvSpPr>
        <p:spPr>
          <a:xfrm>
            <a:off x="371475" y="728662"/>
            <a:ext cx="11449050" cy="1404937"/>
          </a:xfrm>
        </p:spPr>
        <p:txBody>
          <a:bodyPr/>
          <a:lstStyle>
            <a:lvl1pPr>
              <a:defRPr>
                <a:solidFill>
                  <a:schemeClr val="bg1"/>
                </a:solidFill>
              </a:defRPr>
            </a:lvl1pPr>
          </a:lstStyle>
          <a:p>
            <a:r>
              <a:rPr lang="sv-SE"/>
              <a:t>Klicka för att skriva in en rubrik</a:t>
            </a:r>
          </a:p>
        </p:txBody>
      </p:sp>
      <p:sp>
        <p:nvSpPr>
          <p:cNvPr id="9" name="Platshållare för innehåll 2">
            <a:extLst>
              <a:ext uri="{FF2B5EF4-FFF2-40B4-BE49-F238E27FC236}">
                <a16:creationId xmlns:a16="http://schemas.microsoft.com/office/drawing/2014/main" id="{BC34877A-53BB-4902-A9BD-F59F87C1F42E}"/>
              </a:ext>
            </a:extLst>
          </p:cNvPr>
          <p:cNvSpPr>
            <a:spLocks noGrp="1"/>
          </p:cNvSpPr>
          <p:nvPr>
            <p:ph idx="1" hasCustomPrompt="1"/>
          </p:nvPr>
        </p:nvSpPr>
        <p:spPr>
          <a:xfrm>
            <a:off x="371475" y="2349500"/>
            <a:ext cx="5538787" cy="35639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för att skriva in text</a:t>
            </a:r>
          </a:p>
          <a:p>
            <a:pPr lvl="1"/>
            <a:r>
              <a:rPr lang="sv-SE"/>
              <a:t>Nivå två</a:t>
            </a:r>
          </a:p>
          <a:p>
            <a:pPr lvl="2"/>
            <a:r>
              <a:rPr lang="sv-SE"/>
              <a:t>Nivå tre</a:t>
            </a:r>
          </a:p>
          <a:p>
            <a:pPr lvl="3"/>
            <a:r>
              <a:rPr lang="sv-SE"/>
              <a:t>Nivå fyra</a:t>
            </a:r>
          </a:p>
          <a:p>
            <a:pPr lvl="4"/>
            <a:r>
              <a:rPr lang="sv-SE"/>
              <a:t>Nivå fem</a:t>
            </a:r>
          </a:p>
        </p:txBody>
      </p:sp>
      <p:sp>
        <p:nvSpPr>
          <p:cNvPr id="12" name="Platshållare för innehåll 2">
            <a:extLst>
              <a:ext uri="{FF2B5EF4-FFF2-40B4-BE49-F238E27FC236}">
                <a16:creationId xmlns:a16="http://schemas.microsoft.com/office/drawing/2014/main" id="{03E44294-5FFB-402E-9EBE-BABBBB35E843}"/>
              </a:ext>
            </a:extLst>
          </p:cNvPr>
          <p:cNvSpPr>
            <a:spLocks noGrp="1"/>
          </p:cNvSpPr>
          <p:nvPr>
            <p:ph idx="13" hasCustomPrompt="1"/>
          </p:nvPr>
        </p:nvSpPr>
        <p:spPr>
          <a:xfrm>
            <a:off x="6281738" y="2349500"/>
            <a:ext cx="5538790" cy="35639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för att skriva in 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2010283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Rubrik och Innehåll (rosa)">
    <p:bg>
      <p:bgPr>
        <a:solidFill>
          <a:schemeClr val="bg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B527AB9-9401-4451-892D-F370A551BB03}"/>
              </a:ext>
            </a:extLst>
          </p:cNvPr>
          <p:cNvSpPr>
            <a:spLocks noGrp="1"/>
          </p:cNvSpPr>
          <p:nvPr>
            <p:ph type="title" hasCustomPrompt="1"/>
          </p:nvPr>
        </p:nvSpPr>
        <p:spPr/>
        <p:txBody>
          <a:bodyPr/>
          <a:lstStyle>
            <a:lvl1pPr>
              <a:defRPr/>
            </a:lvl1pPr>
          </a:lstStyle>
          <a:p>
            <a:r>
              <a:rPr lang="sv-SE"/>
              <a:t>Klicka för att skriva in en rubrik</a:t>
            </a:r>
          </a:p>
        </p:txBody>
      </p:sp>
      <p:sp>
        <p:nvSpPr>
          <p:cNvPr id="3" name="Platshållare för innehåll 2">
            <a:extLst>
              <a:ext uri="{FF2B5EF4-FFF2-40B4-BE49-F238E27FC236}">
                <a16:creationId xmlns:a16="http://schemas.microsoft.com/office/drawing/2014/main" id="{6CDC0D20-1470-432D-9945-492E6C5EDF73}"/>
              </a:ext>
            </a:extLst>
          </p:cNvPr>
          <p:cNvSpPr>
            <a:spLocks noGrp="1"/>
          </p:cNvSpPr>
          <p:nvPr>
            <p:ph idx="1" hasCustomPrompt="1"/>
          </p:nvPr>
        </p:nvSpPr>
        <p:spPr/>
        <p:txBody>
          <a:bodyPr/>
          <a:lstStyle>
            <a:lvl1pPr>
              <a:defRPr/>
            </a:lvl1pPr>
          </a:lstStyle>
          <a:p>
            <a:pPr lvl="0"/>
            <a:r>
              <a:rPr lang="sv-SE"/>
              <a:t>Klicka för att skriva in 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113CF12C-27A1-4F8F-863D-09C3DC1D31B1}"/>
              </a:ext>
            </a:extLst>
          </p:cNvPr>
          <p:cNvSpPr>
            <a:spLocks noGrp="1"/>
          </p:cNvSpPr>
          <p:nvPr>
            <p:ph type="dt" sz="half" idx="10"/>
          </p:nvPr>
        </p:nvSpPr>
        <p:spPr/>
        <p:txBody>
          <a:bodyPr/>
          <a:lstStyle>
            <a:lvl1pPr>
              <a:defRPr>
                <a:solidFill>
                  <a:schemeClr val="accent1"/>
                </a:solidFill>
              </a:defRPr>
            </a:lvl1pPr>
          </a:lstStyle>
          <a:p>
            <a:fld id="{E0521886-4C51-4D94-8B52-6982E313F20D}" type="datetimeFigureOut">
              <a:rPr lang="sv-SE" smtClean="0"/>
              <a:pPr/>
              <a:t>2026-02-10</a:t>
            </a:fld>
            <a:endParaRPr lang="sv-SE"/>
          </a:p>
        </p:txBody>
      </p:sp>
      <p:sp>
        <p:nvSpPr>
          <p:cNvPr id="5" name="Platshållare för sidfot 4">
            <a:extLst>
              <a:ext uri="{FF2B5EF4-FFF2-40B4-BE49-F238E27FC236}">
                <a16:creationId xmlns:a16="http://schemas.microsoft.com/office/drawing/2014/main" id="{2B1BB458-6677-4BF0-B30A-B6F4BBEE0C68}"/>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D3BCD926-4C30-4900-9884-8E4A8078AE42}"/>
              </a:ext>
            </a:extLst>
          </p:cNvPr>
          <p:cNvSpPr>
            <a:spLocks noGrp="1"/>
          </p:cNvSpPr>
          <p:nvPr>
            <p:ph type="sldNum" sz="quarter" idx="12"/>
          </p:nvPr>
        </p:nvSpPr>
        <p:spPr/>
        <p:txBody>
          <a:bodyPr/>
          <a:lstStyle>
            <a:lvl1pPr>
              <a:defRPr>
                <a:solidFill>
                  <a:schemeClr val="accent1"/>
                </a:solidFill>
              </a:defRPr>
            </a:lvl1pPr>
          </a:lstStyle>
          <a:p>
            <a:fld id="{A55572E3-E8A1-4911-8B9F-CE1D952D7755}" type="slidenum">
              <a:rPr lang="sv-SE" smtClean="0"/>
              <a:pPr/>
              <a:t>‹#›</a:t>
            </a:fld>
            <a:endParaRPr lang="sv-SE"/>
          </a:p>
        </p:txBody>
      </p:sp>
    </p:spTree>
    <p:extLst>
      <p:ext uri="{BB962C8B-B14F-4D97-AF65-F5344CB8AC3E}">
        <p14:creationId xmlns:p14="http://schemas.microsoft.com/office/powerpoint/2010/main" val="784435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rtsida (fast bild)">
    <p:bg>
      <p:bgPr>
        <a:solidFill>
          <a:schemeClr val="accent1"/>
        </a:solidFill>
        <a:effectLst/>
      </p:bgPr>
    </p:bg>
    <p:spTree>
      <p:nvGrpSpPr>
        <p:cNvPr id="1" name=""/>
        <p:cNvGrpSpPr/>
        <p:nvPr/>
      </p:nvGrpSpPr>
      <p:grpSpPr>
        <a:xfrm>
          <a:off x="0" y="0"/>
          <a:ext cx="0" cy="0"/>
          <a:chOff x="0" y="0"/>
          <a:chExt cx="0" cy="0"/>
        </a:xfrm>
      </p:grpSpPr>
      <p:pic>
        <p:nvPicPr>
          <p:cNvPr id="7" name="Bildobjekt 6" descr="En bild som visar text&#10;&#10;Automatiskt genererad beskrivning">
            <a:extLst>
              <a:ext uri="{FF2B5EF4-FFF2-40B4-BE49-F238E27FC236}">
                <a16:creationId xmlns:a16="http://schemas.microsoft.com/office/drawing/2014/main" id="{26B433A6-55DE-41B3-95D9-00E658E017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1"/>
            <a:ext cx="12192000" cy="6858001"/>
          </a:xfrm>
          <a:prstGeom prst="rect">
            <a:avLst/>
          </a:prstGeom>
        </p:spPr>
      </p:pic>
    </p:spTree>
    <p:extLst>
      <p:ext uri="{BB962C8B-B14F-4D97-AF65-F5344CB8AC3E}">
        <p14:creationId xmlns:p14="http://schemas.microsoft.com/office/powerpoint/2010/main" val="41333716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Rubrik och två innehållsdelar (rosa)">
    <p:bg>
      <p:bgPr>
        <a:solidFill>
          <a:schemeClr val="bg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B527AB9-9401-4451-892D-F370A551BB03}"/>
              </a:ext>
            </a:extLst>
          </p:cNvPr>
          <p:cNvSpPr>
            <a:spLocks noGrp="1"/>
          </p:cNvSpPr>
          <p:nvPr>
            <p:ph type="title" hasCustomPrompt="1"/>
          </p:nvPr>
        </p:nvSpPr>
        <p:spPr/>
        <p:txBody>
          <a:bodyPr/>
          <a:lstStyle>
            <a:lvl1pPr>
              <a:defRPr/>
            </a:lvl1pPr>
          </a:lstStyle>
          <a:p>
            <a:r>
              <a:rPr lang="sv-SE"/>
              <a:t>Klicka för att skriva in en rubrik</a:t>
            </a:r>
          </a:p>
        </p:txBody>
      </p:sp>
      <p:sp>
        <p:nvSpPr>
          <p:cNvPr id="3" name="Platshållare för innehåll 2">
            <a:extLst>
              <a:ext uri="{FF2B5EF4-FFF2-40B4-BE49-F238E27FC236}">
                <a16:creationId xmlns:a16="http://schemas.microsoft.com/office/drawing/2014/main" id="{6CDC0D20-1470-432D-9945-492E6C5EDF73}"/>
              </a:ext>
            </a:extLst>
          </p:cNvPr>
          <p:cNvSpPr>
            <a:spLocks noGrp="1"/>
          </p:cNvSpPr>
          <p:nvPr>
            <p:ph idx="1" hasCustomPrompt="1"/>
          </p:nvPr>
        </p:nvSpPr>
        <p:spPr>
          <a:xfrm>
            <a:off x="371475" y="2349500"/>
            <a:ext cx="5538787" cy="3563937"/>
          </a:xfrm>
        </p:spPr>
        <p:txBody>
          <a:bodyPr/>
          <a:lstStyle/>
          <a:p>
            <a:pPr lvl="0"/>
            <a:r>
              <a:rPr lang="sv-SE"/>
              <a:t>Klicka för att skriva in 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113CF12C-27A1-4F8F-863D-09C3DC1D31B1}"/>
              </a:ext>
            </a:extLst>
          </p:cNvPr>
          <p:cNvSpPr>
            <a:spLocks noGrp="1"/>
          </p:cNvSpPr>
          <p:nvPr>
            <p:ph type="dt" sz="half" idx="10"/>
          </p:nvPr>
        </p:nvSpPr>
        <p:spPr/>
        <p:txBody>
          <a:bodyPr/>
          <a:lstStyle>
            <a:lvl1pPr>
              <a:defRPr>
                <a:solidFill>
                  <a:schemeClr val="accent1"/>
                </a:solidFill>
              </a:defRPr>
            </a:lvl1pPr>
          </a:lstStyle>
          <a:p>
            <a:fld id="{E0521886-4C51-4D94-8B52-6982E313F20D}" type="datetimeFigureOut">
              <a:rPr lang="sv-SE" smtClean="0"/>
              <a:pPr/>
              <a:t>2026-02-10</a:t>
            </a:fld>
            <a:endParaRPr lang="sv-SE"/>
          </a:p>
        </p:txBody>
      </p:sp>
      <p:sp>
        <p:nvSpPr>
          <p:cNvPr id="5" name="Platshållare för sidfot 4">
            <a:extLst>
              <a:ext uri="{FF2B5EF4-FFF2-40B4-BE49-F238E27FC236}">
                <a16:creationId xmlns:a16="http://schemas.microsoft.com/office/drawing/2014/main" id="{2B1BB458-6677-4BF0-B30A-B6F4BBEE0C68}"/>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D3BCD926-4C30-4900-9884-8E4A8078AE42}"/>
              </a:ext>
            </a:extLst>
          </p:cNvPr>
          <p:cNvSpPr>
            <a:spLocks noGrp="1"/>
          </p:cNvSpPr>
          <p:nvPr>
            <p:ph type="sldNum" sz="quarter" idx="12"/>
          </p:nvPr>
        </p:nvSpPr>
        <p:spPr/>
        <p:txBody>
          <a:bodyPr/>
          <a:lstStyle>
            <a:lvl1pPr>
              <a:defRPr>
                <a:solidFill>
                  <a:schemeClr val="accent1"/>
                </a:solidFill>
              </a:defRPr>
            </a:lvl1pPr>
          </a:lstStyle>
          <a:p>
            <a:fld id="{A55572E3-E8A1-4911-8B9F-CE1D952D7755}" type="slidenum">
              <a:rPr lang="sv-SE" smtClean="0"/>
              <a:pPr/>
              <a:t>‹#›</a:t>
            </a:fld>
            <a:endParaRPr lang="sv-SE"/>
          </a:p>
        </p:txBody>
      </p:sp>
      <p:sp>
        <p:nvSpPr>
          <p:cNvPr id="7" name="Platshållare för innehåll 2">
            <a:extLst>
              <a:ext uri="{FF2B5EF4-FFF2-40B4-BE49-F238E27FC236}">
                <a16:creationId xmlns:a16="http://schemas.microsoft.com/office/drawing/2014/main" id="{03C964F8-4E49-4F80-BFA8-63DE84588FD8}"/>
              </a:ext>
            </a:extLst>
          </p:cNvPr>
          <p:cNvSpPr>
            <a:spLocks noGrp="1"/>
          </p:cNvSpPr>
          <p:nvPr>
            <p:ph idx="13" hasCustomPrompt="1"/>
          </p:nvPr>
        </p:nvSpPr>
        <p:spPr>
          <a:xfrm>
            <a:off x="6281738" y="2349500"/>
            <a:ext cx="5538790" cy="3563937"/>
          </a:xfrm>
        </p:spPr>
        <p:txBody>
          <a:bodyPr/>
          <a:lstStyle/>
          <a:p>
            <a:pPr lvl="0"/>
            <a:r>
              <a:rPr lang="sv-SE"/>
              <a:t>Klicka för att skriva in 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3682590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Rubrik och Innehåll (ljusblå)">
    <p:bg>
      <p:bgPr>
        <a:solidFill>
          <a:schemeClr val="tx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B527AB9-9401-4451-892D-F370A551BB03}"/>
              </a:ext>
            </a:extLst>
          </p:cNvPr>
          <p:cNvSpPr>
            <a:spLocks noGrp="1"/>
          </p:cNvSpPr>
          <p:nvPr>
            <p:ph type="title" hasCustomPrompt="1"/>
          </p:nvPr>
        </p:nvSpPr>
        <p:spPr/>
        <p:txBody>
          <a:bodyPr/>
          <a:lstStyle>
            <a:lvl1pPr>
              <a:defRPr/>
            </a:lvl1pPr>
          </a:lstStyle>
          <a:p>
            <a:r>
              <a:rPr lang="sv-SE"/>
              <a:t>Klicka för att skriva in en rubrik</a:t>
            </a:r>
          </a:p>
        </p:txBody>
      </p:sp>
      <p:sp>
        <p:nvSpPr>
          <p:cNvPr id="3" name="Platshållare för innehåll 2">
            <a:extLst>
              <a:ext uri="{FF2B5EF4-FFF2-40B4-BE49-F238E27FC236}">
                <a16:creationId xmlns:a16="http://schemas.microsoft.com/office/drawing/2014/main" id="{6CDC0D20-1470-432D-9945-492E6C5EDF73}"/>
              </a:ext>
            </a:extLst>
          </p:cNvPr>
          <p:cNvSpPr>
            <a:spLocks noGrp="1"/>
          </p:cNvSpPr>
          <p:nvPr>
            <p:ph idx="1" hasCustomPrompt="1"/>
          </p:nvPr>
        </p:nvSpPr>
        <p:spPr/>
        <p:txBody>
          <a:bodyPr/>
          <a:lstStyle>
            <a:lvl1pPr>
              <a:defRPr/>
            </a:lvl1pPr>
          </a:lstStyle>
          <a:p>
            <a:pPr lvl="0"/>
            <a:r>
              <a:rPr lang="sv-SE"/>
              <a:t>Klicka för att skriva in 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113CF12C-27A1-4F8F-863D-09C3DC1D31B1}"/>
              </a:ext>
            </a:extLst>
          </p:cNvPr>
          <p:cNvSpPr>
            <a:spLocks noGrp="1"/>
          </p:cNvSpPr>
          <p:nvPr>
            <p:ph type="dt" sz="half" idx="10"/>
          </p:nvPr>
        </p:nvSpPr>
        <p:spPr/>
        <p:txBody>
          <a:bodyPr/>
          <a:lstStyle>
            <a:lvl1pPr>
              <a:defRPr>
                <a:solidFill>
                  <a:schemeClr val="accent1"/>
                </a:solidFill>
              </a:defRPr>
            </a:lvl1pPr>
          </a:lstStyle>
          <a:p>
            <a:fld id="{E0521886-4C51-4D94-8B52-6982E313F20D}" type="datetimeFigureOut">
              <a:rPr lang="sv-SE" smtClean="0"/>
              <a:pPr/>
              <a:t>2026-02-10</a:t>
            </a:fld>
            <a:endParaRPr lang="sv-SE"/>
          </a:p>
        </p:txBody>
      </p:sp>
      <p:sp>
        <p:nvSpPr>
          <p:cNvPr id="5" name="Platshållare för sidfot 4">
            <a:extLst>
              <a:ext uri="{FF2B5EF4-FFF2-40B4-BE49-F238E27FC236}">
                <a16:creationId xmlns:a16="http://schemas.microsoft.com/office/drawing/2014/main" id="{2B1BB458-6677-4BF0-B30A-B6F4BBEE0C68}"/>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D3BCD926-4C30-4900-9884-8E4A8078AE42}"/>
              </a:ext>
            </a:extLst>
          </p:cNvPr>
          <p:cNvSpPr>
            <a:spLocks noGrp="1"/>
          </p:cNvSpPr>
          <p:nvPr>
            <p:ph type="sldNum" sz="quarter" idx="12"/>
          </p:nvPr>
        </p:nvSpPr>
        <p:spPr/>
        <p:txBody>
          <a:bodyPr/>
          <a:lstStyle>
            <a:lvl1pPr>
              <a:defRPr>
                <a:solidFill>
                  <a:schemeClr val="accent1"/>
                </a:solidFill>
              </a:defRPr>
            </a:lvl1pPr>
          </a:lstStyle>
          <a:p>
            <a:fld id="{A55572E3-E8A1-4911-8B9F-CE1D952D7755}" type="slidenum">
              <a:rPr lang="sv-SE" smtClean="0"/>
              <a:pPr/>
              <a:t>‹#›</a:t>
            </a:fld>
            <a:endParaRPr lang="sv-SE"/>
          </a:p>
        </p:txBody>
      </p:sp>
    </p:spTree>
    <p:extLst>
      <p:ext uri="{BB962C8B-B14F-4D97-AF65-F5344CB8AC3E}">
        <p14:creationId xmlns:p14="http://schemas.microsoft.com/office/powerpoint/2010/main" val="32789620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Rubrik och två innehållsdelar (ljusblå)">
    <p:bg>
      <p:bgPr>
        <a:solidFill>
          <a:schemeClr val="tx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B527AB9-9401-4451-892D-F370A551BB03}"/>
              </a:ext>
            </a:extLst>
          </p:cNvPr>
          <p:cNvSpPr>
            <a:spLocks noGrp="1"/>
          </p:cNvSpPr>
          <p:nvPr>
            <p:ph type="title" hasCustomPrompt="1"/>
          </p:nvPr>
        </p:nvSpPr>
        <p:spPr/>
        <p:txBody>
          <a:bodyPr/>
          <a:lstStyle>
            <a:lvl1pPr>
              <a:defRPr/>
            </a:lvl1pPr>
          </a:lstStyle>
          <a:p>
            <a:r>
              <a:rPr lang="sv-SE"/>
              <a:t>Klicka för att skriva in en rubrik</a:t>
            </a:r>
          </a:p>
        </p:txBody>
      </p:sp>
      <p:sp>
        <p:nvSpPr>
          <p:cNvPr id="3" name="Platshållare för innehåll 2">
            <a:extLst>
              <a:ext uri="{FF2B5EF4-FFF2-40B4-BE49-F238E27FC236}">
                <a16:creationId xmlns:a16="http://schemas.microsoft.com/office/drawing/2014/main" id="{6CDC0D20-1470-432D-9945-492E6C5EDF73}"/>
              </a:ext>
            </a:extLst>
          </p:cNvPr>
          <p:cNvSpPr>
            <a:spLocks noGrp="1"/>
          </p:cNvSpPr>
          <p:nvPr>
            <p:ph idx="1" hasCustomPrompt="1"/>
          </p:nvPr>
        </p:nvSpPr>
        <p:spPr>
          <a:xfrm>
            <a:off x="371475" y="2349500"/>
            <a:ext cx="5538787" cy="3563937"/>
          </a:xfrm>
        </p:spPr>
        <p:txBody>
          <a:bodyPr/>
          <a:lstStyle/>
          <a:p>
            <a:pPr lvl="0"/>
            <a:r>
              <a:rPr lang="sv-SE"/>
              <a:t>Klicka för att skriva in 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113CF12C-27A1-4F8F-863D-09C3DC1D31B1}"/>
              </a:ext>
            </a:extLst>
          </p:cNvPr>
          <p:cNvSpPr>
            <a:spLocks noGrp="1"/>
          </p:cNvSpPr>
          <p:nvPr>
            <p:ph type="dt" sz="half" idx="10"/>
          </p:nvPr>
        </p:nvSpPr>
        <p:spPr/>
        <p:txBody>
          <a:bodyPr/>
          <a:lstStyle>
            <a:lvl1pPr>
              <a:defRPr>
                <a:solidFill>
                  <a:schemeClr val="accent1"/>
                </a:solidFill>
              </a:defRPr>
            </a:lvl1pPr>
          </a:lstStyle>
          <a:p>
            <a:fld id="{E0521886-4C51-4D94-8B52-6982E313F20D}" type="datetimeFigureOut">
              <a:rPr lang="sv-SE" smtClean="0"/>
              <a:pPr/>
              <a:t>2026-02-10</a:t>
            </a:fld>
            <a:endParaRPr lang="sv-SE"/>
          </a:p>
        </p:txBody>
      </p:sp>
      <p:sp>
        <p:nvSpPr>
          <p:cNvPr id="5" name="Platshållare för sidfot 4">
            <a:extLst>
              <a:ext uri="{FF2B5EF4-FFF2-40B4-BE49-F238E27FC236}">
                <a16:creationId xmlns:a16="http://schemas.microsoft.com/office/drawing/2014/main" id="{2B1BB458-6677-4BF0-B30A-B6F4BBEE0C68}"/>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D3BCD926-4C30-4900-9884-8E4A8078AE42}"/>
              </a:ext>
            </a:extLst>
          </p:cNvPr>
          <p:cNvSpPr>
            <a:spLocks noGrp="1"/>
          </p:cNvSpPr>
          <p:nvPr>
            <p:ph type="sldNum" sz="quarter" idx="12"/>
          </p:nvPr>
        </p:nvSpPr>
        <p:spPr/>
        <p:txBody>
          <a:bodyPr/>
          <a:lstStyle>
            <a:lvl1pPr>
              <a:defRPr>
                <a:solidFill>
                  <a:schemeClr val="accent1"/>
                </a:solidFill>
              </a:defRPr>
            </a:lvl1pPr>
          </a:lstStyle>
          <a:p>
            <a:fld id="{A55572E3-E8A1-4911-8B9F-CE1D952D7755}" type="slidenum">
              <a:rPr lang="sv-SE" smtClean="0"/>
              <a:pPr/>
              <a:t>‹#›</a:t>
            </a:fld>
            <a:endParaRPr lang="sv-SE"/>
          </a:p>
        </p:txBody>
      </p:sp>
      <p:sp>
        <p:nvSpPr>
          <p:cNvPr id="7" name="Platshållare för innehåll 2">
            <a:extLst>
              <a:ext uri="{FF2B5EF4-FFF2-40B4-BE49-F238E27FC236}">
                <a16:creationId xmlns:a16="http://schemas.microsoft.com/office/drawing/2014/main" id="{03C964F8-4E49-4F80-BFA8-63DE84588FD8}"/>
              </a:ext>
            </a:extLst>
          </p:cNvPr>
          <p:cNvSpPr>
            <a:spLocks noGrp="1"/>
          </p:cNvSpPr>
          <p:nvPr>
            <p:ph idx="13" hasCustomPrompt="1"/>
          </p:nvPr>
        </p:nvSpPr>
        <p:spPr>
          <a:xfrm>
            <a:off x="6281738" y="2349500"/>
            <a:ext cx="5538790" cy="3563937"/>
          </a:xfrm>
        </p:spPr>
        <p:txBody>
          <a:bodyPr/>
          <a:lstStyle/>
          <a:p>
            <a:pPr lvl="0"/>
            <a:r>
              <a:rPr lang="sv-SE"/>
              <a:t>Klicka för att skriva in 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5295399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ubrik, text och bild">
    <p:bg>
      <p:bgPr>
        <a:solidFill>
          <a:schemeClr val="bg1"/>
        </a:solidFill>
        <a:effectLst/>
      </p:bgPr>
    </p:bg>
    <p:spTree>
      <p:nvGrpSpPr>
        <p:cNvPr id="1" name=""/>
        <p:cNvGrpSpPr/>
        <p:nvPr/>
      </p:nvGrpSpPr>
      <p:grpSpPr>
        <a:xfrm>
          <a:off x="0" y="0"/>
          <a:ext cx="0" cy="0"/>
          <a:chOff x="0" y="0"/>
          <a:chExt cx="0" cy="0"/>
        </a:xfrm>
      </p:grpSpPr>
      <p:sp>
        <p:nvSpPr>
          <p:cNvPr id="12" name="Platshållare för bild 11">
            <a:extLst>
              <a:ext uri="{FF2B5EF4-FFF2-40B4-BE49-F238E27FC236}">
                <a16:creationId xmlns:a16="http://schemas.microsoft.com/office/drawing/2014/main" id="{387DF25E-07DA-4D1C-AED1-418D0E0AC7D1}"/>
              </a:ext>
            </a:extLst>
          </p:cNvPr>
          <p:cNvSpPr>
            <a:spLocks noGrp="1"/>
          </p:cNvSpPr>
          <p:nvPr>
            <p:ph type="pic" sz="quarter" idx="13" hasCustomPrompt="1"/>
          </p:nvPr>
        </p:nvSpPr>
        <p:spPr>
          <a:xfrm>
            <a:off x="6096001" y="0"/>
            <a:ext cx="6096000" cy="6856413"/>
          </a:xfrm>
          <a:solidFill>
            <a:schemeClr val="bg1">
              <a:lumMod val="75000"/>
            </a:schemeClr>
          </a:solidFill>
        </p:spPr>
        <p:txBody>
          <a:bodyPr anchor="ctr"/>
          <a:lstStyle>
            <a:lvl1pPr marL="0" indent="0" algn="ctr">
              <a:buNone/>
              <a:defRPr/>
            </a:lvl1pPr>
          </a:lstStyle>
          <a:p>
            <a:r>
              <a:rPr lang="sv-SE"/>
              <a:t>Klicka för att lägga till bild</a:t>
            </a:r>
          </a:p>
        </p:txBody>
      </p:sp>
      <p:sp>
        <p:nvSpPr>
          <p:cNvPr id="4" name="Platshållare för datum 3">
            <a:extLst>
              <a:ext uri="{FF2B5EF4-FFF2-40B4-BE49-F238E27FC236}">
                <a16:creationId xmlns:a16="http://schemas.microsoft.com/office/drawing/2014/main" id="{113CF12C-27A1-4F8F-863D-09C3DC1D31B1}"/>
              </a:ext>
            </a:extLst>
          </p:cNvPr>
          <p:cNvSpPr>
            <a:spLocks noGrp="1"/>
          </p:cNvSpPr>
          <p:nvPr>
            <p:ph type="dt" sz="half" idx="10"/>
          </p:nvPr>
        </p:nvSpPr>
        <p:spPr/>
        <p:txBody>
          <a:bodyPr/>
          <a:lstStyle>
            <a:lvl1pPr>
              <a:defRPr>
                <a:solidFill>
                  <a:schemeClr val="bg1"/>
                </a:solidFill>
              </a:defRPr>
            </a:lvl1pPr>
          </a:lstStyle>
          <a:p>
            <a:fld id="{E0521886-4C51-4D94-8B52-6982E313F20D}" type="datetimeFigureOut">
              <a:rPr lang="sv-SE" smtClean="0"/>
              <a:pPr/>
              <a:t>2026-02-10</a:t>
            </a:fld>
            <a:endParaRPr lang="sv-SE"/>
          </a:p>
        </p:txBody>
      </p:sp>
      <p:sp>
        <p:nvSpPr>
          <p:cNvPr id="5" name="Platshållare för sidfot 4">
            <a:extLst>
              <a:ext uri="{FF2B5EF4-FFF2-40B4-BE49-F238E27FC236}">
                <a16:creationId xmlns:a16="http://schemas.microsoft.com/office/drawing/2014/main" id="{2B1BB458-6677-4BF0-B30A-B6F4BBEE0C68}"/>
              </a:ext>
            </a:extLst>
          </p:cNvPr>
          <p:cNvSpPr>
            <a:spLocks noGrp="1"/>
          </p:cNvSpPr>
          <p:nvPr>
            <p:ph type="ftr" sz="quarter" idx="11"/>
          </p:nvPr>
        </p:nvSpPr>
        <p:spPr>
          <a:xfrm>
            <a:off x="2329249" y="6360102"/>
            <a:ext cx="3395276" cy="180975"/>
          </a:xfrm>
        </p:spPr>
        <p:txBody>
          <a:bodyPr/>
          <a:lstStyle/>
          <a:p>
            <a:endParaRPr lang="sv-SE"/>
          </a:p>
        </p:txBody>
      </p:sp>
      <p:sp>
        <p:nvSpPr>
          <p:cNvPr id="6" name="Platshållare för bildnummer 5">
            <a:extLst>
              <a:ext uri="{FF2B5EF4-FFF2-40B4-BE49-F238E27FC236}">
                <a16:creationId xmlns:a16="http://schemas.microsoft.com/office/drawing/2014/main" id="{D3BCD926-4C30-4900-9884-8E4A8078AE42}"/>
              </a:ext>
            </a:extLst>
          </p:cNvPr>
          <p:cNvSpPr>
            <a:spLocks noGrp="1"/>
          </p:cNvSpPr>
          <p:nvPr>
            <p:ph type="sldNum" sz="quarter" idx="12"/>
          </p:nvPr>
        </p:nvSpPr>
        <p:spPr/>
        <p:txBody>
          <a:bodyPr/>
          <a:lstStyle>
            <a:lvl1pPr>
              <a:defRPr>
                <a:solidFill>
                  <a:schemeClr val="bg1"/>
                </a:solidFill>
              </a:defRPr>
            </a:lvl1pPr>
          </a:lstStyle>
          <a:p>
            <a:fld id="{A55572E3-E8A1-4911-8B9F-CE1D952D7755}" type="slidenum">
              <a:rPr lang="sv-SE" smtClean="0"/>
              <a:pPr/>
              <a:t>‹#›</a:t>
            </a:fld>
            <a:endParaRPr lang="sv-SE"/>
          </a:p>
        </p:txBody>
      </p:sp>
      <p:sp>
        <p:nvSpPr>
          <p:cNvPr id="9" name="Platshållare för text 8">
            <a:extLst>
              <a:ext uri="{FF2B5EF4-FFF2-40B4-BE49-F238E27FC236}">
                <a16:creationId xmlns:a16="http://schemas.microsoft.com/office/drawing/2014/main" id="{03D0629A-4DC6-4C68-BAEB-C974905242C2}"/>
              </a:ext>
            </a:extLst>
          </p:cNvPr>
          <p:cNvSpPr>
            <a:spLocks noGrp="1"/>
          </p:cNvSpPr>
          <p:nvPr>
            <p:ph type="body" sz="quarter" idx="14" hasCustomPrompt="1"/>
          </p:nvPr>
        </p:nvSpPr>
        <p:spPr>
          <a:xfrm>
            <a:off x="371475" y="2349500"/>
            <a:ext cx="5353050" cy="3563938"/>
          </a:xfrm>
        </p:spPr>
        <p:txBody>
          <a:bodyPr>
            <a:noAutofit/>
          </a:bodyPr>
          <a:lstStyle>
            <a:lvl1pPr marL="0" indent="0">
              <a:lnSpc>
                <a:spcPct val="100000"/>
              </a:lnSpc>
              <a:buNone/>
              <a:defRPr sz="1400">
                <a:solidFill>
                  <a:schemeClr val="accent4"/>
                </a:solidFill>
              </a:defRPr>
            </a:lvl1pPr>
            <a:lvl2pPr marL="457200" indent="0">
              <a:buNone/>
              <a:defRPr sz="1200">
                <a:solidFill>
                  <a:schemeClr val="accent4"/>
                </a:solidFill>
              </a:defRPr>
            </a:lvl2pPr>
            <a:lvl3pPr marL="914400" indent="0">
              <a:buNone/>
              <a:defRPr sz="1100">
                <a:solidFill>
                  <a:schemeClr val="accent4"/>
                </a:solidFill>
              </a:defRPr>
            </a:lvl3pPr>
            <a:lvl4pPr marL="1371600" indent="0">
              <a:buNone/>
              <a:defRPr sz="1050">
                <a:solidFill>
                  <a:schemeClr val="accent4"/>
                </a:solidFill>
              </a:defRPr>
            </a:lvl4pPr>
            <a:lvl5pPr marL="1828800" indent="0">
              <a:buNone/>
              <a:defRPr sz="1050">
                <a:solidFill>
                  <a:schemeClr val="accent4"/>
                </a:solidFill>
              </a:defRPr>
            </a:lvl5pPr>
          </a:lstStyle>
          <a:p>
            <a:pPr lvl="0"/>
            <a:r>
              <a:rPr lang="sv-SE"/>
              <a:t>Klicka för att skriva in text</a:t>
            </a:r>
          </a:p>
        </p:txBody>
      </p:sp>
      <p:sp>
        <p:nvSpPr>
          <p:cNvPr id="8" name="Rubrik 7">
            <a:extLst>
              <a:ext uri="{FF2B5EF4-FFF2-40B4-BE49-F238E27FC236}">
                <a16:creationId xmlns:a16="http://schemas.microsoft.com/office/drawing/2014/main" id="{5D6A0290-4EE2-4846-BC95-37799A0FBB02}"/>
              </a:ext>
            </a:extLst>
          </p:cNvPr>
          <p:cNvSpPr>
            <a:spLocks noGrp="1"/>
          </p:cNvSpPr>
          <p:nvPr>
            <p:ph type="title" hasCustomPrompt="1"/>
          </p:nvPr>
        </p:nvSpPr>
        <p:spPr>
          <a:xfrm>
            <a:off x="371475" y="728662"/>
            <a:ext cx="5353050" cy="1404937"/>
          </a:xfrm>
        </p:spPr>
        <p:txBody>
          <a:bodyPr/>
          <a:lstStyle>
            <a:lvl1pPr>
              <a:defRPr/>
            </a:lvl1pPr>
          </a:lstStyle>
          <a:p>
            <a:r>
              <a:rPr lang="sv-SE"/>
              <a:t>Klicka för att skriva in en rubrik</a:t>
            </a:r>
          </a:p>
        </p:txBody>
      </p:sp>
    </p:spTree>
    <p:extLst>
      <p:ext uri="{BB962C8B-B14F-4D97-AF65-F5344CB8AC3E}">
        <p14:creationId xmlns:p14="http://schemas.microsoft.com/office/powerpoint/2010/main" val="28697637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ubrik, text och bild 1">
    <p:bg>
      <p:bgPr>
        <a:solidFill>
          <a:schemeClr val="bg2"/>
        </a:solidFill>
        <a:effectLst/>
      </p:bgPr>
    </p:bg>
    <p:spTree>
      <p:nvGrpSpPr>
        <p:cNvPr id="1" name=""/>
        <p:cNvGrpSpPr/>
        <p:nvPr/>
      </p:nvGrpSpPr>
      <p:grpSpPr>
        <a:xfrm>
          <a:off x="0" y="0"/>
          <a:ext cx="0" cy="0"/>
          <a:chOff x="0" y="0"/>
          <a:chExt cx="0" cy="0"/>
        </a:xfrm>
      </p:grpSpPr>
      <p:sp>
        <p:nvSpPr>
          <p:cNvPr id="12" name="Platshållare för bild 11">
            <a:extLst>
              <a:ext uri="{FF2B5EF4-FFF2-40B4-BE49-F238E27FC236}">
                <a16:creationId xmlns:a16="http://schemas.microsoft.com/office/drawing/2014/main" id="{387DF25E-07DA-4D1C-AED1-418D0E0AC7D1}"/>
              </a:ext>
            </a:extLst>
          </p:cNvPr>
          <p:cNvSpPr>
            <a:spLocks noGrp="1"/>
          </p:cNvSpPr>
          <p:nvPr>
            <p:ph type="pic" sz="quarter" idx="13" hasCustomPrompt="1"/>
          </p:nvPr>
        </p:nvSpPr>
        <p:spPr>
          <a:xfrm>
            <a:off x="6096001" y="0"/>
            <a:ext cx="6096000" cy="6856413"/>
          </a:xfrm>
          <a:solidFill>
            <a:schemeClr val="bg1">
              <a:lumMod val="75000"/>
            </a:schemeClr>
          </a:solidFill>
        </p:spPr>
        <p:txBody>
          <a:bodyPr anchor="ctr"/>
          <a:lstStyle>
            <a:lvl1pPr marL="0" indent="0" algn="ctr">
              <a:buNone/>
              <a:defRPr/>
            </a:lvl1pPr>
          </a:lstStyle>
          <a:p>
            <a:r>
              <a:rPr lang="sv-SE"/>
              <a:t>Klicka för att lägga till bild</a:t>
            </a:r>
          </a:p>
        </p:txBody>
      </p:sp>
      <p:sp>
        <p:nvSpPr>
          <p:cNvPr id="4" name="Platshållare för datum 3">
            <a:extLst>
              <a:ext uri="{FF2B5EF4-FFF2-40B4-BE49-F238E27FC236}">
                <a16:creationId xmlns:a16="http://schemas.microsoft.com/office/drawing/2014/main" id="{113CF12C-27A1-4F8F-863D-09C3DC1D31B1}"/>
              </a:ext>
            </a:extLst>
          </p:cNvPr>
          <p:cNvSpPr>
            <a:spLocks noGrp="1"/>
          </p:cNvSpPr>
          <p:nvPr>
            <p:ph type="dt" sz="half" idx="10"/>
          </p:nvPr>
        </p:nvSpPr>
        <p:spPr/>
        <p:txBody>
          <a:bodyPr/>
          <a:lstStyle>
            <a:lvl1pPr>
              <a:defRPr>
                <a:solidFill>
                  <a:schemeClr val="bg1"/>
                </a:solidFill>
              </a:defRPr>
            </a:lvl1pPr>
          </a:lstStyle>
          <a:p>
            <a:fld id="{E0521886-4C51-4D94-8B52-6982E313F20D}" type="datetimeFigureOut">
              <a:rPr lang="sv-SE" smtClean="0"/>
              <a:pPr/>
              <a:t>2026-02-10</a:t>
            </a:fld>
            <a:endParaRPr lang="sv-SE"/>
          </a:p>
        </p:txBody>
      </p:sp>
      <p:sp>
        <p:nvSpPr>
          <p:cNvPr id="5" name="Platshållare för sidfot 4">
            <a:extLst>
              <a:ext uri="{FF2B5EF4-FFF2-40B4-BE49-F238E27FC236}">
                <a16:creationId xmlns:a16="http://schemas.microsoft.com/office/drawing/2014/main" id="{2B1BB458-6677-4BF0-B30A-B6F4BBEE0C68}"/>
              </a:ext>
            </a:extLst>
          </p:cNvPr>
          <p:cNvSpPr>
            <a:spLocks noGrp="1"/>
          </p:cNvSpPr>
          <p:nvPr>
            <p:ph type="ftr" sz="quarter" idx="11"/>
          </p:nvPr>
        </p:nvSpPr>
        <p:spPr>
          <a:xfrm>
            <a:off x="2329249" y="6360102"/>
            <a:ext cx="3395276" cy="180975"/>
          </a:xfrm>
        </p:spPr>
        <p:txBody>
          <a:bodyPr/>
          <a:lstStyle/>
          <a:p>
            <a:endParaRPr lang="sv-SE"/>
          </a:p>
        </p:txBody>
      </p:sp>
      <p:sp>
        <p:nvSpPr>
          <p:cNvPr id="6" name="Platshållare för bildnummer 5">
            <a:extLst>
              <a:ext uri="{FF2B5EF4-FFF2-40B4-BE49-F238E27FC236}">
                <a16:creationId xmlns:a16="http://schemas.microsoft.com/office/drawing/2014/main" id="{D3BCD926-4C30-4900-9884-8E4A8078AE42}"/>
              </a:ext>
            </a:extLst>
          </p:cNvPr>
          <p:cNvSpPr>
            <a:spLocks noGrp="1"/>
          </p:cNvSpPr>
          <p:nvPr>
            <p:ph type="sldNum" sz="quarter" idx="12"/>
          </p:nvPr>
        </p:nvSpPr>
        <p:spPr/>
        <p:txBody>
          <a:bodyPr/>
          <a:lstStyle>
            <a:lvl1pPr>
              <a:defRPr>
                <a:solidFill>
                  <a:schemeClr val="bg1"/>
                </a:solidFill>
              </a:defRPr>
            </a:lvl1pPr>
          </a:lstStyle>
          <a:p>
            <a:fld id="{A55572E3-E8A1-4911-8B9F-CE1D952D7755}" type="slidenum">
              <a:rPr lang="sv-SE" smtClean="0"/>
              <a:pPr/>
              <a:t>‹#›</a:t>
            </a:fld>
            <a:endParaRPr lang="sv-SE"/>
          </a:p>
        </p:txBody>
      </p:sp>
      <p:sp>
        <p:nvSpPr>
          <p:cNvPr id="9" name="Platshållare för text 8">
            <a:extLst>
              <a:ext uri="{FF2B5EF4-FFF2-40B4-BE49-F238E27FC236}">
                <a16:creationId xmlns:a16="http://schemas.microsoft.com/office/drawing/2014/main" id="{03D0629A-4DC6-4C68-BAEB-C974905242C2}"/>
              </a:ext>
            </a:extLst>
          </p:cNvPr>
          <p:cNvSpPr>
            <a:spLocks noGrp="1"/>
          </p:cNvSpPr>
          <p:nvPr>
            <p:ph type="body" sz="quarter" idx="14" hasCustomPrompt="1"/>
          </p:nvPr>
        </p:nvSpPr>
        <p:spPr>
          <a:xfrm>
            <a:off x="371475" y="2349500"/>
            <a:ext cx="5353050" cy="3563938"/>
          </a:xfrm>
        </p:spPr>
        <p:txBody>
          <a:bodyPr>
            <a:noAutofit/>
          </a:bodyPr>
          <a:lstStyle>
            <a:lvl1pPr marL="0" indent="0">
              <a:lnSpc>
                <a:spcPct val="100000"/>
              </a:lnSpc>
              <a:buNone/>
              <a:defRPr sz="1400">
                <a:solidFill>
                  <a:schemeClr val="tx1"/>
                </a:solidFill>
              </a:defRPr>
            </a:lvl1pPr>
            <a:lvl2pPr marL="457200" indent="0">
              <a:buNone/>
              <a:defRPr sz="1200">
                <a:solidFill>
                  <a:schemeClr val="accent4"/>
                </a:solidFill>
              </a:defRPr>
            </a:lvl2pPr>
            <a:lvl3pPr marL="914400" indent="0">
              <a:buNone/>
              <a:defRPr sz="1100">
                <a:solidFill>
                  <a:schemeClr val="accent4"/>
                </a:solidFill>
              </a:defRPr>
            </a:lvl3pPr>
            <a:lvl4pPr marL="1371600" indent="0">
              <a:buNone/>
              <a:defRPr sz="1050">
                <a:solidFill>
                  <a:schemeClr val="accent4"/>
                </a:solidFill>
              </a:defRPr>
            </a:lvl4pPr>
            <a:lvl5pPr marL="1828800" indent="0">
              <a:buNone/>
              <a:defRPr sz="1050">
                <a:solidFill>
                  <a:schemeClr val="accent4"/>
                </a:solidFill>
              </a:defRPr>
            </a:lvl5pPr>
          </a:lstStyle>
          <a:p>
            <a:pPr lvl="0"/>
            <a:r>
              <a:rPr lang="sv-SE"/>
              <a:t>Klicka för att skriva in text</a:t>
            </a:r>
          </a:p>
        </p:txBody>
      </p:sp>
      <p:sp>
        <p:nvSpPr>
          <p:cNvPr id="8" name="Rubrik 7">
            <a:extLst>
              <a:ext uri="{FF2B5EF4-FFF2-40B4-BE49-F238E27FC236}">
                <a16:creationId xmlns:a16="http://schemas.microsoft.com/office/drawing/2014/main" id="{E581AF00-2E93-4A90-8E75-6B6A3F7BD515}"/>
              </a:ext>
            </a:extLst>
          </p:cNvPr>
          <p:cNvSpPr>
            <a:spLocks noGrp="1"/>
          </p:cNvSpPr>
          <p:nvPr>
            <p:ph type="title" hasCustomPrompt="1"/>
          </p:nvPr>
        </p:nvSpPr>
        <p:spPr>
          <a:xfrm>
            <a:off x="371475" y="728662"/>
            <a:ext cx="5353050" cy="1404937"/>
          </a:xfrm>
        </p:spPr>
        <p:txBody>
          <a:bodyPr/>
          <a:lstStyle>
            <a:lvl1pPr>
              <a:defRPr/>
            </a:lvl1pPr>
          </a:lstStyle>
          <a:p>
            <a:r>
              <a:rPr lang="sv-SE"/>
              <a:t>Klicka för att skriva in en rubrik</a:t>
            </a:r>
          </a:p>
        </p:txBody>
      </p:sp>
    </p:spTree>
    <p:extLst>
      <p:ext uri="{BB962C8B-B14F-4D97-AF65-F5344CB8AC3E}">
        <p14:creationId xmlns:p14="http://schemas.microsoft.com/office/powerpoint/2010/main" val="19609860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ubrik, underrubrik och bild 2">
    <p:bg>
      <p:bgPr>
        <a:solidFill>
          <a:schemeClr val="tx2"/>
        </a:solidFill>
        <a:effectLst/>
      </p:bgPr>
    </p:bg>
    <p:spTree>
      <p:nvGrpSpPr>
        <p:cNvPr id="1" name=""/>
        <p:cNvGrpSpPr/>
        <p:nvPr/>
      </p:nvGrpSpPr>
      <p:grpSpPr>
        <a:xfrm>
          <a:off x="0" y="0"/>
          <a:ext cx="0" cy="0"/>
          <a:chOff x="0" y="0"/>
          <a:chExt cx="0" cy="0"/>
        </a:xfrm>
      </p:grpSpPr>
      <p:sp>
        <p:nvSpPr>
          <p:cNvPr id="12" name="Platshållare för bild 11">
            <a:extLst>
              <a:ext uri="{FF2B5EF4-FFF2-40B4-BE49-F238E27FC236}">
                <a16:creationId xmlns:a16="http://schemas.microsoft.com/office/drawing/2014/main" id="{387DF25E-07DA-4D1C-AED1-418D0E0AC7D1}"/>
              </a:ext>
            </a:extLst>
          </p:cNvPr>
          <p:cNvSpPr>
            <a:spLocks noGrp="1"/>
          </p:cNvSpPr>
          <p:nvPr>
            <p:ph type="pic" sz="quarter" idx="13" hasCustomPrompt="1"/>
          </p:nvPr>
        </p:nvSpPr>
        <p:spPr>
          <a:xfrm>
            <a:off x="6096001" y="0"/>
            <a:ext cx="6096000" cy="6856413"/>
          </a:xfrm>
          <a:solidFill>
            <a:schemeClr val="bg1">
              <a:lumMod val="75000"/>
            </a:schemeClr>
          </a:solidFill>
        </p:spPr>
        <p:txBody>
          <a:bodyPr anchor="ctr"/>
          <a:lstStyle>
            <a:lvl1pPr marL="0" indent="0" algn="ctr">
              <a:buNone/>
              <a:defRPr/>
            </a:lvl1pPr>
          </a:lstStyle>
          <a:p>
            <a:r>
              <a:rPr lang="sv-SE"/>
              <a:t>Klicka för att lägga till bild</a:t>
            </a:r>
          </a:p>
        </p:txBody>
      </p:sp>
      <p:sp>
        <p:nvSpPr>
          <p:cNvPr id="4" name="Platshållare för datum 3">
            <a:extLst>
              <a:ext uri="{FF2B5EF4-FFF2-40B4-BE49-F238E27FC236}">
                <a16:creationId xmlns:a16="http://schemas.microsoft.com/office/drawing/2014/main" id="{113CF12C-27A1-4F8F-863D-09C3DC1D31B1}"/>
              </a:ext>
            </a:extLst>
          </p:cNvPr>
          <p:cNvSpPr>
            <a:spLocks noGrp="1"/>
          </p:cNvSpPr>
          <p:nvPr>
            <p:ph type="dt" sz="half" idx="10"/>
          </p:nvPr>
        </p:nvSpPr>
        <p:spPr/>
        <p:txBody>
          <a:bodyPr/>
          <a:lstStyle>
            <a:lvl1pPr>
              <a:defRPr>
                <a:solidFill>
                  <a:schemeClr val="bg1"/>
                </a:solidFill>
              </a:defRPr>
            </a:lvl1pPr>
          </a:lstStyle>
          <a:p>
            <a:fld id="{E0521886-4C51-4D94-8B52-6982E313F20D}" type="datetimeFigureOut">
              <a:rPr lang="sv-SE" smtClean="0"/>
              <a:pPr/>
              <a:t>2026-02-10</a:t>
            </a:fld>
            <a:endParaRPr lang="sv-SE"/>
          </a:p>
        </p:txBody>
      </p:sp>
      <p:sp>
        <p:nvSpPr>
          <p:cNvPr id="5" name="Platshållare för sidfot 4">
            <a:extLst>
              <a:ext uri="{FF2B5EF4-FFF2-40B4-BE49-F238E27FC236}">
                <a16:creationId xmlns:a16="http://schemas.microsoft.com/office/drawing/2014/main" id="{2B1BB458-6677-4BF0-B30A-B6F4BBEE0C68}"/>
              </a:ext>
            </a:extLst>
          </p:cNvPr>
          <p:cNvSpPr>
            <a:spLocks noGrp="1"/>
          </p:cNvSpPr>
          <p:nvPr>
            <p:ph type="ftr" sz="quarter" idx="11"/>
          </p:nvPr>
        </p:nvSpPr>
        <p:spPr>
          <a:xfrm>
            <a:off x="2329249" y="6360102"/>
            <a:ext cx="3395276" cy="180975"/>
          </a:xfrm>
        </p:spPr>
        <p:txBody>
          <a:bodyPr/>
          <a:lstStyle/>
          <a:p>
            <a:endParaRPr lang="sv-SE"/>
          </a:p>
        </p:txBody>
      </p:sp>
      <p:sp>
        <p:nvSpPr>
          <p:cNvPr id="6" name="Platshållare för bildnummer 5">
            <a:extLst>
              <a:ext uri="{FF2B5EF4-FFF2-40B4-BE49-F238E27FC236}">
                <a16:creationId xmlns:a16="http://schemas.microsoft.com/office/drawing/2014/main" id="{D3BCD926-4C30-4900-9884-8E4A8078AE42}"/>
              </a:ext>
            </a:extLst>
          </p:cNvPr>
          <p:cNvSpPr>
            <a:spLocks noGrp="1"/>
          </p:cNvSpPr>
          <p:nvPr>
            <p:ph type="sldNum" sz="quarter" idx="12"/>
          </p:nvPr>
        </p:nvSpPr>
        <p:spPr/>
        <p:txBody>
          <a:bodyPr/>
          <a:lstStyle>
            <a:lvl1pPr>
              <a:defRPr>
                <a:solidFill>
                  <a:schemeClr val="bg1"/>
                </a:solidFill>
              </a:defRPr>
            </a:lvl1pPr>
          </a:lstStyle>
          <a:p>
            <a:fld id="{A55572E3-E8A1-4911-8B9F-CE1D952D7755}" type="slidenum">
              <a:rPr lang="sv-SE" smtClean="0"/>
              <a:pPr/>
              <a:t>‹#›</a:t>
            </a:fld>
            <a:endParaRPr lang="sv-SE"/>
          </a:p>
        </p:txBody>
      </p:sp>
      <p:sp>
        <p:nvSpPr>
          <p:cNvPr id="10" name="Underrubrik 2">
            <a:extLst>
              <a:ext uri="{FF2B5EF4-FFF2-40B4-BE49-F238E27FC236}">
                <a16:creationId xmlns:a16="http://schemas.microsoft.com/office/drawing/2014/main" id="{D2D25527-B589-486B-916B-CB03258550E7}"/>
              </a:ext>
            </a:extLst>
          </p:cNvPr>
          <p:cNvSpPr>
            <a:spLocks noGrp="1"/>
          </p:cNvSpPr>
          <p:nvPr>
            <p:ph type="subTitle" idx="1" hasCustomPrompt="1"/>
          </p:nvPr>
        </p:nvSpPr>
        <p:spPr>
          <a:xfrm>
            <a:off x="371475" y="2649600"/>
            <a:ext cx="5353050" cy="2934222"/>
          </a:xfrm>
        </p:spPr>
        <p:txBody>
          <a:bodyPr>
            <a:noAutofit/>
          </a:bodyPr>
          <a:lstStyle>
            <a:lvl1pPr marL="0" indent="0" algn="l">
              <a:buNone/>
              <a:defRPr sz="32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för att lägga till underrubrik</a:t>
            </a:r>
          </a:p>
        </p:txBody>
      </p:sp>
      <p:sp>
        <p:nvSpPr>
          <p:cNvPr id="11" name="Rubrik 1">
            <a:extLst>
              <a:ext uri="{FF2B5EF4-FFF2-40B4-BE49-F238E27FC236}">
                <a16:creationId xmlns:a16="http://schemas.microsoft.com/office/drawing/2014/main" id="{AD9397B5-177A-42F1-90C4-DA14CD76DAA6}"/>
              </a:ext>
            </a:extLst>
          </p:cNvPr>
          <p:cNvSpPr>
            <a:spLocks noGrp="1"/>
          </p:cNvSpPr>
          <p:nvPr>
            <p:ph type="title" hasCustomPrompt="1"/>
          </p:nvPr>
        </p:nvSpPr>
        <p:spPr>
          <a:xfrm>
            <a:off x="371474" y="728663"/>
            <a:ext cx="5353051" cy="1620838"/>
          </a:xfrm>
        </p:spPr>
        <p:txBody>
          <a:bodyPr>
            <a:noAutofit/>
          </a:bodyPr>
          <a:lstStyle>
            <a:lvl1pPr>
              <a:lnSpc>
                <a:spcPct val="85000"/>
              </a:lnSpc>
              <a:defRPr sz="6000">
                <a:solidFill>
                  <a:schemeClr val="tx1"/>
                </a:solidFill>
              </a:defRPr>
            </a:lvl1pPr>
          </a:lstStyle>
          <a:p>
            <a:r>
              <a:rPr lang="sv-SE"/>
              <a:t>Klicka för rubrik</a:t>
            </a:r>
          </a:p>
        </p:txBody>
      </p:sp>
    </p:spTree>
    <p:extLst>
      <p:ext uri="{BB962C8B-B14F-4D97-AF65-F5344CB8AC3E}">
        <p14:creationId xmlns:p14="http://schemas.microsoft.com/office/powerpoint/2010/main" val="19394745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ext och bild">
    <p:bg>
      <p:bgPr>
        <a:solidFill>
          <a:schemeClr val="accent6"/>
        </a:solidFill>
        <a:effectLst/>
      </p:bgPr>
    </p:bg>
    <p:spTree>
      <p:nvGrpSpPr>
        <p:cNvPr id="1" name=""/>
        <p:cNvGrpSpPr/>
        <p:nvPr/>
      </p:nvGrpSpPr>
      <p:grpSpPr>
        <a:xfrm>
          <a:off x="0" y="0"/>
          <a:ext cx="0" cy="0"/>
          <a:chOff x="0" y="0"/>
          <a:chExt cx="0" cy="0"/>
        </a:xfrm>
      </p:grpSpPr>
      <p:sp>
        <p:nvSpPr>
          <p:cNvPr id="12" name="Platshållare för bild 11">
            <a:extLst>
              <a:ext uri="{FF2B5EF4-FFF2-40B4-BE49-F238E27FC236}">
                <a16:creationId xmlns:a16="http://schemas.microsoft.com/office/drawing/2014/main" id="{387DF25E-07DA-4D1C-AED1-418D0E0AC7D1}"/>
              </a:ext>
            </a:extLst>
          </p:cNvPr>
          <p:cNvSpPr>
            <a:spLocks noGrp="1"/>
          </p:cNvSpPr>
          <p:nvPr>
            <p:ph type="pic" sz="quarter" idx="13" hasCustomPrompt="1"/>
          </p:nvPr>
        </p:nvSpPr>
        <p:spPr>
          <a:xfrm>
            <a:off x="3280672" y="0"/>
            <a:ext cx="8911329" cy="6858000"/>
          </a:xfrm>
          <a:solidFill>
            <a:schemeClr val="bg1">
              <a:lumMod val="75000"/>
            </a:schemeClr>
          </a:solidFill>
        </p:spPr>
        <p:txBody>
          <a:bodyPr anchor="ctr"/>
          <a:lstStyle>
            <a:lvl1pPr marL="0" indent="0" algn="ctr">
              <a:buNone/>
              <a:defRPr/>
            </a:lvl1pPr>
          </a:lstStyle>
          <a:p>
            <a:r>
              <a:rPr lang="sv-SE"/>
              <a:t>Klicka för att lägga till bild</a:t>
            </a:r>
          </a:p>
        </p:txBody>
      </p:sp>
      <p:sp>
        <p:nvSpPr>
          <p:cNvPr id="4" name="Platshållare för datum 3">
            <a:extLst>
              <a:ext uri="{FF2B5EF4-FFF2-40B4-BE49-F238E27FC236}">
                <a16:creationId xmlns:a16="http://schemas.microsoft.com/office/drawing/2014/main" id="{113CF12C-27A1-4F8F-863D-09C3DC1D31B1}"/>
              </a:ext>
            </a:extLst>
          </p:cNvPr>
          <p:cNvSpPr>
            <a:spLocks noGrp="1"/>
          </p:cNvSpPr>
          <p:nvPr>
            <p:ph type="dt" sz="half" idx="10"/>
          </p:nvPr>
        </p:nvSpPr>
        <p:spPr/>
        <p:txBody>
          <a:bodyPr/>
          <a:lstStyle>
            <a:lvl1pPr>
              <a:defRPr>
                <a:solidFill>
                  <a:schemeClr val="bg1"/>
                </a:solidFill>
              </a:defRPr>
            </a:lvl1pPr>
          </a:lstStyle>
          <a:p>
            <a:fld id="{E0521886-4C51-4D94-8B52-6982E313F20D}" type="datetimeFigureOut">
              <a:rPr lang="sv-SE" smtClean="0"/>
              <a:pPr/>
              <a:t>2026-02-10</a:t>
            </a:fld>
            <a:endParaRPr lang="sv-SE"/>
          </a:p>
        </p:txBody>
      </p:sp>
      <p:sp>
        <p:nvSpPr>
          <p:cNvPr id="5" name="Platshållare för sidfot 4">
            <a:extLst>
              <a:ext uri="{FF2B5EF4-FFF2-40B4-BE49-F238E27FC236}">
                <a16:creationId xmlns:a16="http://schemas.microsoft.com/office/drawing/2014/main" id="{2B1BB458-6677-4BF0-B30A-B6F4BBEE0C68}"/>
              </a:ext>
            </a:extLst>
          </p:cNvPr>
          <p:cNvSpPr>
            <a:spLocks noGrp="1"/>
          </p:cNvSpPr>
          <p:nvPr>
            <p:ph type="ftr" sz="quarter" idx="11"/>
          </p:nvPr>
        </p:nvSpPr>
        <p:spPr>
          <a:xfrm>
            <a:off x="3747552" y="6351728"/>
            <a:ext cx="4485502" cy="180975"/>
          </a:xfrm>
        </p:spPr>
        <p:txBody>
          <a:bodyPr/>
          <a:lstStyle>
            <a:lvl1pPr>
              <a:defRPr>
                <a:solidFill>
                  <a:schemeClr val="bg1"/>
                </a:solidFill>
              </a:defRPr>
            </a:lvl1pPr>
          </a:lstStyle>
          <a:p>
            <a:endParaRPr lang="sv-SE"/>
          </a:p>
        </p:txBody>
      </p:sp>
      <p:sp>
        <p:nvSpPr>
          <p:cNvPr id="6" name="Platshållare för bildnummer 5">
            <a:extLst>
              <a:ext uri="{FF2B5EF4-FFF2-40B4-BE49-F238E27FC236}">
                <a16:creationId xmlns:a16="http://schemas.microsoft.com/office/drawing/2014/main" id="{D3BCD926-4C30-4900-9884-8E4A8078AE42}"/>
              </a:ext>
            </a:extLst>
          </p:cNvPr>
          <p:cNvSpPr>
            <a:spLocks noGrp="1"/>
          </p:cNvSpPr>
          <p:nvPr>
            <p:ph type="sldNum" sz="quarter" idx="12"/>
          </p:nvPr>
        </p:nvSpPr>
        <p:spPr/>
        <p:txBody>
          <a:bodyPr/>
          <a:lstStyle>
            <a:lvl1pPr>
              <a:defRPr>
                <a:solidFill>
                  <a:schemeClr val="bg1"/>
                </a:solidFill>
              </a:defRPr>
            </a:lvl1pPr>
          </a:lstStyle>
          <a:p>
            <a:fld id="{A55572E3-E8A1-4911-8B9F-CE1D952D7755}" type="slidenum">
              <a:rPr lang="sv-SE" smtClean="0"/>
              <a:pPr/>
              <a:t>‹#›</a:t>
            </a:fld>
            <a:endParaRPr lang="sv-SE"/>
          </a:p>
        </p:txBody>
      </p:sp>
      <p:sp>
        <p:nvSpPr>
          <p:cNvPr id="9" name="Platshållare för text 8">
            <a:extLst>
              <a:ext uri="{FF2B5EF4-FFF2-40B4-BE49-F238E27FC236}">
                <a16:creationId xmlns:a16="http://schemas.microsoft.com/office/drawing/2014/main" id="{03D0629A-4DC6-4C68-BAEB-C974905242C2}"/>
              </a:ext>
            </a:extLst>
          </p:cNvPr>
          <p:cNvSpPr>
            <a:spLocks noGrp="1"/>
          </p:cNvSpPr>
          <p:nvPr>
            <p:ph type="body" sz="quarter" idx="14" hasCustomPrompt="1"/>
          </p:nvPr>
        </p:nvSpPr>
        <p:spPr>
          <a:xfrm>
            <a:off x="371475" y="728663"/>
            <a:ext cx="2385685" cy="5184775"/>
          </a:xfrm>
        </p:spPr>
        <p:txBody>
          <a:bodyPr>
            <a:noAutofit/>
          </a:bodyPr>
          <a:lstStyle>
            <a:lvl1pPr marL="0" indent="0">
              <a:buNone/>
              <a:defRPr sz="1400">
                <a:solidFill>
                  <a:schemeClr val="bg1"/>
                </a:solidFill>
              </a:defRPr>
            </a:lvl1pPr>
            <a:lvl2pPr marL="457200" indent="0">
              <a:buNone/>
              <a:defRPr sz="1200">
                <a:solidFill>
                  <a:schemeClr val="accent4"/>
                </a:solidFill>
              </a:defRPr>
            </a:lvl2pPr>
            <a:lvl3pPr marL="914400" indent="0">
              <a:buNone/>
              <a:defRPr sz="1100">
                <a:solidFill>
                  <a:schemeClr val="accent4"/>
                </a:solidFill>
              </a:defRPr>
            </a:lvl3pPr>
            <a:lvl4pPr marL="1371600" indent="0">
              <a:buNone/>
              <a:defRPr sz="1050">
                <a:solidFill>
                  <a:schemeClr val="accent4"/>
                </a:solidFill>
              </a:defRPr>
            </a:lvl4pPr>
            <a:lvl5pPr marL="1828800" indent="0">
              <a:buNone/>
              <a:defRPr sz="1050">
                <a:solidFill>
                  <a:schemeClr val="accent4"/>
                </a:solidFill>
              </a:defRPr>
            </a:lvl5pPr>
          </a:lstStyle>
          <a:p>
            <a:pPr lvl="0"/>
            <a:r>
              <a:rPr lang="sv-SE"/>
              <a:t>Klicka för att skriva in text</a:t>
            </a:r>
          </a:p>
        </p:txBody>
      </p:sp>
      <p:pic>
        <p:nvPicPr>
          <p:cNvPr id="8" name="Bildobjekt 7">
            <a:extLst>
              <a:ext uri="{FF2B5EF4-FFF2-40B4-BE49-F238E27FC236}">
                <a16:creationId xmlns:a16="http://schemas.microsoft.com/office/drawing/2014/main" id="{C34D767F-AA18-49AA-8EE6-F47200C4D9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5955" y="6360457"/>
            <a:ext cx="1270526" cy="172246"/>
          </a:xfrm>
          <a:prstGeom prst="rect">
            <a:avLst/>
          </a:prstGeom>
        </p:spPr>
      </p:pic>
    </p:spTree>
    <p:extLst>
      <p:ext uri="{BB962C8B-B14F-4D97-AF65-F5344CB8AC3E}">
        <p14:creationId xmlns:p14="http://schemas.microsoft.com/office/powerpoint/2010/main" val="2112008950"/>
      </p:ext>
    </p:extLst>
  </p:cSld>
  <p:clrMapOvr>
    <a:masterClrMapping/>
  </p:clrMapOvr>
  <p:extLst>
    <p:ext uri="{DCECCB84-F9BA-43D5-87BE-67443E8EF086}">
      <p15:sldGuideLst xmlns:p15="http://schemas.microsoft.com/office/powerpoint/2012/main">
        <p15:guide id="1" orient="horz" pos="595"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Bild och text">
    <p:bg>
      <p:bgPr>
        <a:solidFill>
          <a:schemeClr val="accent3"/>
        </a:solidFill>
        <a:effectLst/>
      </p:bgPr>
    </p:bg>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2AEBE4B4-A449-4E69-8E5F-96AA558A8D84}"/>
              </a:ext>
            </a:extLst>
          </p:cNvPr>
          <p:cNvSpPr/>
          <p:nvPr userDrawn="1"/>
        </p:nvSpPr>
        <p:spPr>
          <a:xfrm>
            <a:off x="0" y="49426"/>
            <a:ext cx="6023919" cy="68085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Platshållare för bild 17">
            <a:extLst>
              <a:ext uri="{FF2B5EF4-FFF2-40B4-BE49-F238E27FC236}">
                <a16:creationId xmlns:a16="http://schemas.microsoft.com/office/drawing/2014/main" id="{C888CDFD-AE8C-47DB-A22A-144158BDE6B9}"/>
              </a:ext>
            </a:extLst>
          </p:cNvPr>
          <p:cNvSpPr>
            <a:spLocks noGrp="1"/>
          </p:cNvSpPr>
          <p:nvPr>
            <p:ph type="pic" sz="quarter" idx="13" hasCustomPrompt="1"/>
          </p:nvPr>
        </p:nvSpPr>
        <p:spPr>
          <a:xfrm>
            <a:off x="0" y="0"/>
            <a:ext cx="6095999" cy="6857999"/>
          </a:xfrm>
          <a:custGeom>
            <a:avLst/>
            <a:gdLst>
              <a:gd name="connsiteX0" fmla="*/ 1557995 w 6095999"/>
              <a:gd name="connsiteY0" fmla="*/ 6440041 h 6857999"/>
              <a:gd name="connsiteX1" fmla="*/ 1575830 w 6095999"/>
              <a:gd name="connsiteY1" fmla="*/ 6454626 h 6857999"/>
              <a:gd name="connsiteX2" fmla="*/ 1540318 w 6095999"/>
              <a:gd name="connsiteY2" fmla="*/ 6454626 h 6857999"/>
              <a:gd name="connsiteX3" fmla="*/ 1557995 w 6095999"/>
              <a:gd name="connsiteY3" fmla="*/ 6440041 h 6857999"/>
              <a:gd name="connsiteX4" fmla="*/ 1491094 w 6095999"/>
              <a:gd name="connsiteY4" fmla="*/ 6440041 h 6857999"/>
              <a:gd name="connsiteX5" fmla="*/ 1510673 w 6095999"/>
              <a:gd name="connsiteY5" fmla="*/ 6460650 h 6857999"/>
              <a:gd name="connsiteX6" fmla="*/ 1491094 w 6095999"/>
              <a:gd name="connsiteY6" fmla="*/ 6479753 h 6857999"/>
              <a:gd name="connsiteX7" fmla="*/ 1471991 w 6095999"/>
              <a:gd name="connsiteY7" fmla="*/ 6460650 h 6857999"/>
              <a:gd name="connsiteX8" fmla="*/ 1491094 w 6095999"/>
              <a:gd name="connsiteY8" fmla="*/ 6440041 h 6857999"/>
              <a:gd name="connsiteX9" fmla="*/ 1277472 w 6095999"/>
              <a:gd name="connsiteY9" fmla="*/ 6440041 h 6857999"/>
              <a:gd name="connsiteX10" fmla="*/ 1295307 w 6095999"/>
              <a:gd name="connsiteY10" fmla="*/ 6454626 h 6857999"/>
              <a:gd name="connsiteX11" fmla="*/ 1259796 w 6095999"/>
              <a:gd name="connsiteY11" fmla="*/ 6454626 h 6857999"/>
              <a:gd name="connsiteX12" fmla="*/ 1277472 w 6095999"/>
              <a:gd name="connsiteY12" fmla="*/ 6440041 h 6857999"/>
              <a:gd name="connsiteX13" fmla="*/ 1176329 w 6095999"/>
              <a:gd name="connsiteY13" fmla="*/ 6440041 h 6857999"/>
              <a:gd name="connsiteX14" fmla="*/ 1196621 w 6095999"/>
              <a:gd name="connsiteY14" fmla="*/ 6460650 h 6857999"/>
              <a:gd name="connsiteX15" fmla="*/ 1176329 w 6095999"/>
              <a:gd name="connsiteY15" fmla="*/ 6481418 h 6857999"/>
              <a:gd name="connsiteX16" fmla="*/ 1156195 w 6095999"/>
              <a:gd name="connsiteY16" fmla="*/ 6460650 h 6857999"/>
              <a:gd name="connsiteX17" fmla="*/ 1176329 w 6095999"/>
              <a:gd name="connsiteY17" fmla="*/ 6440041 h 6857999"/>
              <a:gd name="connsiteX18" fmla="*/ 974676 w 6095999"/>
              <a:gd name="connsiteY18" fmla="*/ 6440041 h 6857999"/>
              <a:gd name="connsiteX19" fmla="*/ 994968 w 6095999"/>
              <a:gd name="connsiteY19" fmla="*/ 6460650 h 6857999"/>
              <a:gd name="connsiteX20" fmla="*/ 974676 w 6095999"/>
              <a:gd name="connsiteY20" fmla="*/ 6481418 h 6857999"/>
              <a:gd name="connsiteX21" fmla="*/ 954384 w 6095999"/>
              <a:gd name="connsiteY21" fmla="*/ 6460650 h 6857999"/>
              <a:gd name="connsiteX22" fmla="*/ 974676 w 6095999"/>
              <a:gd name="connsiteY22" fmla="*/ 6440041 h 6857999"/>
              <a:gd name="connsiteX23" fmla="*/ 905715 w 6095999"/>
              <a:gd name="connsiteY23" fmla="*/ 6440041 h 6857999"/>
              <a:gd name="connsiteX24" fmla="*/ 925293 w 6095999"/>
              <a:gd name="connsiteY24" fmla="*/ 6460650 h 6857999"/>
              <a:gd name="connsiteX25" fmla="*/ 905715 w 6095999"/>
              <a:gd name="connsiteY25" fmla="*/ 6479753 h 6857999"/>
              <a:gd name="connsiteX26" fmla="*/ 886612 w 6095999"/>
              <a:gd name="connsiteY26" fmla="*/ 6460650 h 6857999"/>
              <a:gd name="connsiteX27" fmla="*/ 905715 w 6095999"/>
              <a:gd name="connsiteY27" fmla="*/ 6440041 h 6857999"/>
              <a:gd name="connsiteX28" fmla="*/ 788401 w 6095999"/>
              <a:gd name="connsiteY28" fmla="*/ 6440041 h 6857999"/>
              <a:gd name="connsiteX29" fmla="*/ 806236 w 6095999"/>
              <a:gd name="connsiteY29" fmla="*/ 6454626 h 6857999"/>
              <a:gd name="connsiteX30" fmla="*/ 770725 w 6095999"/>
              <a:gd name="connsiteY30" fmla="*/ 6454626 h 6857999"/>
              <a:gd name="connsiteX31" fmla="*/ 788401 w 6095999"/>
              <a:gd name="connsiteY31" fmla="*/ 6440041 h 6857999"/>
              <a:gd name="connsiteX32" fmla="*/ 1378933 w 6095999"/>
              <a:gd name="connsiteY32" fmla="*/ 6431559 h 6857999"/>
              <a:gd name="connsiteX33" fmla="*/ 1378933 w 6095999"/>
              <a:gd name="connsiteY33" fmla="*/ 6489899 h 6857999"/>
              <a:gd name="connsiteX34" fmla="*/ 1389554 w 6095999"/>
              <a:gd name="connsiteY34" fmla="*/ 6489899 h 6857999"/>
              <a:gd name="connsiteX35" fmla="*/ 1389554 w 6095999"/>
              <a:gd name="connsiteY35" fmla="*/ 6431559 h 6857999"/>
              <a:gd name="connsiteX36" fmla="*/ 662368 w 6095999"/>
              <a:gd name="connsiteY36" fmla="*/ 6431559 h 6857999"/>
              <a:gd name="connsiteX37" fmla="*/ 662368 w 6095999"/>
              <a:gd name="connsiteY37" fmla="*/ 6465168 h 6857999"/>
              <a:gd name="connsiteX38" fmla="*/ 689001 w 6095999"/>
              <a:gd name="connsiteY38" fmla="*/ 6491485 h 6857999"/>
              <a:gd name="connsiteX39" fmla="*/ 705489 w 6095999"/>
              <a:gd name="connsiteY39" fmla="*/ 6485460 h 6857999"/>
              <a:gd name="connsiteX40" fmla="*/ 705489 w 6095999"/>
              <a:gd name="connsiteY40" fmla="*/ 6487997 h 6857999"/>
              <a:gd name="connsiteX41" fmla="*/ 686465 w 6095999"/>
              <a:gd name="connsiteY41" fmla="*/ 6506862 h 6857999"/>
              <a:gd name="connsiteX42" fmla="*/ 669106 w 6095999"/>
              <a:gd name="connsiteY42" fmla="*/ 6498302 h 6857999"/>
              <a:gd name="connsiteX43" fmla="*/ 660783 w 6095999"/>
              <a:gd name="connsiteY43" fmla="*/ 6504643 h 6857999"/>
              <a:gd name="connsiteX44" fmla="*/ 686861 w 6095999"/>
              <a:gd name="connsiteY44" fmla="*/ 6516929 h 6857999"/>
              <a:gd name="connsiteX45" fmla="*/ 716190 w 6095999"/>
              <a:gd name="connsiteY45" fmla="*/ 6486808 h 6857999"/>
              <a:gd name="connsiteX46" fmla="*/ 716190 w 6095999"/>
              <a:gd name="connsiteY46" fmla="*/ 6431559 h 6857999"/>
              <a:gd name="connsiteX47" fmla="*/ 705489 w 6095999"/>
              <a:gd name="connsiteY47" fmla="*/ 6431559 h 6857999"/>
              <a:gd name="connsiteX48" fmla="*/ 705489 w 6095999"/>
              <a:gd name="connsiteY48" fmla="*/ 6464930 h 6857999"/>
              <a:gd name="connsiteX49" fmla="*/ 689001 w 6095999"/>
              <a:gd name="connsiteY49" fmla="*/ 6481418 h 6857999"/>
              <a:gd name="connsiteX50" fmla="*/ 673148 w 6095999"/>
              <a:gd name="connsiteY50" fmla="*/ 6464296 h 6857999"/>
              <a:gd name="connsiteX51" fmla="*/ 673148 w 6095999"/>
              <a:gd name="connsiteY51" fmla="*/ 6431559 h 6857999"/>
              <a:gd name="connsiteX52" fmla="*/ 1040784 w 6095999"/>
              <a:gd name="connsiteY52" fmla="*/ 6430053 h 6857999"/>
              <a:gd name="connsiteX53" fmla="*/ 1019541 w 6095999"/>
              <a:gd name="connsiteY53" fmla="*/ 6448126 h 6857999"/>
              <a:gd name="connsiteX54" fmla="*/ 1033492 w 6095999"/>
              <a:gd name="connsiteY54" fmla="*/ 6463900 h 6857999"/>
              <a:gd name="connsiteX55" fmla="*/ 1044827 w 6095999"/>
              <a:gd name="connsiteY55" fmla="*/ 6466833 h 6857999"/>
              <a:gd name="connsiteX56" fmla="*/ 1054180 w 6095999"/>
              <a:gd name="connsiteY56" fmla="*/ 6473808 h 6857999"/>
              <a:gd name="connsiteX57" fmla="*/ 1041894 w 6095999"/>
              <a:gd name="connsiteY57" fmla="*/ 6481814 h 6857999"/>
              <a:gd name="connsiteX58" fmla="*/ 1026358 w 6095999"/>
              <a:gd name="connsiteY58" fmla="*/ 6475077 h 6857999"/>
              <a:gd name="connsiteX59" fmla="*/ 1017955 w 6095999"/>
              <a:gd name="connsiteY59" fmla="*/ 6480704 h 6857999"/>
              <a:gd name="connsiteX60" fmla="*/ 1042052 w 6095999"/>
              <a:gd name="connsiteY60" fmla="*/ 6491485 h 6857999"/>
              <a:gd name="connsiteX61" fmla="*/ 1064802 w 6095999"/>
              <a:gd name="connsiteY61" fmla="*/ 6473412 h 6857999"/>
              <a:gd name="connsiteX62" fmla="*/ 1049028 w 6095999"/>
              <a:gd name="connsiteY62" fmla="*/ 6456845 h 6857999"/>
              <a:gd name="connsiteX63" fmla="*/ 1036504 w 6095999"/>
              <a:gd name="connsiteY63" fmla="*/ 6453516 h 6857999"/>
              <a:gd name="connsiteX64" fmla="*/ 1030004 w 6095999"/>
              <a:gd name="connsiteY64" fmla="*/ 6447175 h 6857999"/>
              <a:gd name="connsiteX65" fmla="*/ 1040705 w 6095999"/>
              <a:gd name="connsiteY65" fmla="*/ 6439882 h 6857999"/>
              <a:gd name="connsiteX66" fmla="*/ 1054814 w 6095999"/>
              <a:gd name="connsiteY66" fmla="*/ 6446620 h 6857999"/>
              <a:gd name="connsiteX67" fmla="*/ 1063137 w 6095999"/>
              <a:gd name="connsiteY67" fmla="*/ 6440913 h 6857999"/>
              <a:gd name="connsiteX68" fmla="*/ 1040784 w 6095999"/>
              <a:gd name="connsiteY68" fmla="*/ 6430053 h 6857999"/>
              <a:gd name="connsiteX69" fmla="*/ 845869 w 6095999"/>
              <a:gd name="connsiteY69" fmla="*/ 6430053 h 6857999"/>
              <a:gd name="connsiteX70" fmla="*/ 824626 w 6095999"/>
              <a:gd name="connsiteY70" fmla="*/ 6448126 h 6857999"/>
              <a:gd name="connsiteX71" fmla="*/ 838576 w 6095999"/>
              <a:gd name="connsiteY71" fmla="*/ 6463900 h 6857999"/>
              <a:gd name="connsiteX72" fmla="*/ 849911 w 6095999"/>
              <a:gd name="connsiteY72" fmla="*/ 6466833 h 6857999"/>
              <a:gd name="connsiteX73" fmla="*/ 859265 w 6095999"/>
              <a:gd name="connsiteY73" fmla="*/ 6473808 h 6857999"/>
              <a:gd name="connsiteX74" fmla="*/ 846979 w 6095999"/>
              <a:gd name="connsiteY74" fmla="*/ 6481814 h 6857999"/>
              <a:gd name="connsiteX75" fmla="*/ 831443 w 6095999"/>
              <a:gd name="connsiteY75" fmla="*/ 6475077 h 6857999"/>
              <a:gd name="connsiteX76" fmla="*/ 823040 w 6095999"/>
              <a:gd name="connsiteY76" fmla="*/ 6480704 h 6857999"/>
              <a:gd name="connsiteX77" fmla="*/ 847137 w 6095999"/>
              <a:gd name="connsiteY77" fmla="*/ 6491485 h 6857999"/>
              <a:gd name="connsiteX78" fmla="*/ 869887 w 6095999"/>
              <a:gd name="connsiteY78" fmla="*/ 6473412 h 6857999"/>
              <a:gd name="connsiteX79" fmla="*/ 854113 w 6095999"/>
              <a:gd name="connsiteY79" fmla="*/ 6456845 h 6857999"/>
              <a:gd name="connsiteX80" fmla="*/ 841589 w 6095999"/>
              <a:gd name="connsiteY80" fmla="*/ 6453516 h 6857999"/>
              <a:gd name="connsiteX81" fmla="*/ 835089 w 6095999"/>
              <a:gd name="connsiteY81" fmla="*/ 6447175 h 6857999"/>
              <a:gd name="connsiteX82" fmla="*/ 845790 w 6095999"/>
              <a:gd name="connsiteY82" fmla="*/ 6439882 h 6857999"/>
              <a:gd name="connsiteX83" fmla="*/ 859899 w 6095999"/>
              <a:gd name="connsiteY83" fmla="*/ 6446620 h 6857999"/>
              <a:gd name="connsiteX84" fmla="*/ 868222 w 6095999"/>
              <a:gd name="connsiteY84" fmla="*/ 6440913 h 6857999"/>
              <a:gd name="connsiteX85" fmla="*/ 845869 w 6095999"/>
              <a:gd name="connsiteY85" fmla="*/ 6430053 h 6857999"/>
              <a:gd name="connsiteX86" fmla="*/ 1490936 w 6095999"/>
              <a:gd name="connsiteY86" fmla="*/ 6429974 h 6857999"/>
              <a:gd name="connsiteX87" fmla="*/ 1461290 w 6095999"/>
              <a:gd name="connsiteY87" fmla="*/ 6460412 h 6857999"/>
              <a:gd name="connsiteX88" fmla="*/ 1490936 w 6095999"/>
              <a:gd name="connsiteY88" fmla="*/ 6489899 h 6857999"/>
              <a:gd name="connsiteX89" fmla="*/ 1510673 w 6095999"/>
              <a:gd name="connsiteY89" fmla="*/ 6482607 h 6857999"/>
              <a:gd name="connsiteX90" fmla="*/ 1510673 w 6095999"/>
              <a:gd name="connsiteY90" fmla="*/ 6487918 h 6857999"/>
              <a:gd name="connsiteX91" fmla="*/ 1491411 w 6095999"/>
              <a:gd name="connsiteY91" fmla="*/ 6507021 h 6857999"/>
              <a:gd name="connsiteX92" fmla="*/ 1474131 w 6095999"/>
              <a:gd name="connsiteY92" fmla="*/ 6498302 h 6857999"/>
              <a:gd name="connsiteX93" fmla="*/ 1465650 w 6095999"/>
              <a:gd name="connsiteY93" fmla="*/ 6504643 h 6857999"/>
              <a:gd name="connsiteX94" fmla="*/ 1491887 w 6095999"/>
              <a:gd name="connsiteY94" fmla="*/ 6516929 h 6857999"/>
              <a:gd name="connsiteX95" fmla="*/ 1521215 w 6095999"/>
              <a:gd name="connsiteY95" fmla="*/ 6486808 h 6857999"/>
              <a:gd name="connsiteX96" fmla="*/ 1521215 w 6095999"/>
              <a:gd name="connsiteY96" fmla="*/ 6429974 h 6857999"/>
              <a:gd name="connsiteX97" fmla="*/ 1510673 w 6095999"/>
              <a:gd name="connsiteY97" fmla="*/ 6429974 h 6857999"/>
              <a:gd name="connsiteX98" fmla="*/ 1510673 w 6095999"/>
              <a:gd name="connsiteY98" fmla="*/ 6437187 h 6857999"/>
              <a:gd name="connsiteX99" fmla="*/ 1490936 w 6095999"/>
              <a:gd name="connsiteY99" fmla="*/ 6429974 h 6857999"/>
              <a:gd name="connsiteX100" fmla="*/ 1215407 w 6095999"/>
              <a:gd name="connsiteY100" fmla="*/ 6429974 h 6857999"/>
              <a:gd name="connsiteX101" fmla="*/ 1215407 w 6095999"/>
              <a:gd name="connsiteY101" fmla="*/ 6489899 h 6857999"/>
              <a:gd name="connsiteX102" fmla="*/ 1226108 w 6095999"/>
              <a:gd name="connsiteY102" fmla="*/ 6489899 h 6857999"/>
              <a:gd name="connsiteX103" fmla="*/ 1226108 w 6095999"/>
              <a:gd name="connsiteY103" fmla="*/ 6457559 h 6857999"/>
              <a:gd name="connsiteX104" fmla="*/ 1242120 w 6095999"/>
              <a:gd name="connsiteY104" fmla="*/ 6441071 h 6857999"/>
              <a:gd name="connsiteX105" fmla="*/ 1247351 w 6095999"/>
              <a:gd name="connsiteY105" fmla="*/ 6441626 h 6857999"/>
              <a:gd name="connsiteX106" fmla="*/ 1247351 w 6095999"/>
              <a:gd name="connsiteY106" fmla="*/ 6430450 h 6857999"/>
              <a:gd name="connsiteX107" fmla="*/ 1241882 w 6095999"/>
              <a:gd name="connsiteY107" fmla="*/ 6429974 h 6857999"/>
              <a:gd name="connsiteX108" fmla="*/ 1226108 w 6095999"/>
              <a:gd name="connsiteY108" fmla="*/ 6437029 h 6857999"/>
              <a:gd name="connsiteX109" fmla="*/ 1226108 w 6095999"/>
              <a:gd name="connsiteY109" fmla="*/ 6429974 h 6857999"/>
              <a:gd name="connsiteX110" fmla="*/ 1176329 w 6095999"/>
              <a:gd name="connsiteY110" fmla="*/ 6429974 h 6857999"/>
              <a:gd name="connsiteX111" fmla="*/ 1145494 w 6095999"/>
              <a:gd name="connsiteY111" fmla="*/ 6460809 h 6857999"/>
              <a:gd name="connsiteX112" fmla="*/ 1176329 w 6095999"/>
              <a:gd name="connsiteY112" fmla="*/ 6491564 h 6857999"/>
              <a:gd name="connsiteX113" fmla="*/ 1207322 w 6095999"/>
              <a:gd name="connsiteY113" fmla="*/ 6460809 h 6857999"/>
              <a:gd name="connsiteX114" fmla="*/ 1176329 w 6095999"/>
              <a:gd name="connsiteY114" fmla="*/ 6429974 h 6857999"/>
              <a:gd name="connsiteX115" fmla="*/ 905556 w 6095999"/>
              <a:gd name="connsiteY115" fmla="*/ 6429974 h 6857999"/>
              <a:gd name="connsiteX116" fmla="*/ 875911 w 6095999"/>
              <a:gd name="connsiteY116" fmla="*/ 6460412 h 6857999"/>
              <a:gd name="connsiteX117" fmla="*/ 905556 w 6095999"/>
              <a:gd name="connsiteY117" fmla="*/ 6489899 h 6857999"/>
              <a:gd name="connsiteX118" fmla="*/ 925293 w 6095999"/>
              <a:gd name="connsiteY118" fmla="*/ 6482607 h 6857999"/>
              <a:gd name="connsiteX119" fmla="*/ 925293 w 6095999"/>
              <a:gd name="connsiteY119" fmla="*/ 6487918 h 6857999"/>
              <a:gd name="connsiteX120" fmla="*/ 906032 w 6095999"/>
              <a:gd name="connsiteY120" fmla="*/ 6507021 h 6857999"/>
              <a:gd name="connsiteX121" fmla="*/ 888752 w 6095999"/>
              <a:gd name="connsiteY121" fmla="*/ 6498302 h 6857999"/>
              <a:gd name="connsiteX122" fmla="*/ 880270 w 6095999"/>
              <a:gd name="connsiteY122" fmla="*/ 6504643 h 6857999"/>
              <a:gd name="connsiteX123" fmla="*/ 906507 w 6095999"/>
              <a:gd name="connsiteY123" fmla="*/ 6516929 h 6857999"/>
              <a:gd name="connsiteX124" fmla="*/ 935836 w 6095999"/>
              <a:gd name="connsiteY124" fmla="*/ 6486808 h 6857999"/>
              <a:gd name="connsiteX125" fmla="*/ 935836 w 6095999"/>
              <a:gd name="connsiteY125" fmla="*/ 6429974 h 6857999"/>
              <a:gd name="connsiteX126" fmla="*/ 925293 w 6095999"/>
              <a:gd name="connsiteY126" fmla="*/ 6429974 h 6857999"/>
              <a:gd name="connsiteX127" fmla="*/ 925293 w 6095999"/>
              <a:gd name="connsiteY127" fmla="*/ 6437187 h 6857999"/>
              <a:gd name="connsiteX128" fmla="*/ 905556 w 6095999"/>
              <a:gd name="connsiteY128" fmla="*/ 6429974 h 6857999"/>
              <a:gd name="connsiteX129" fmla="*/ 725860 w 6095999"/>
              <a:gd name="connsiteY129" fmla="*/ 6429974 h 6857999"/>
              <a:gd name="connsiteX130" fmla="*/ 725860 w 6095999"/>
              <a:gd name="connsiteY130" fmla="*/ 6489899 h 6857999"/>
              <a:gd name="connsiteX131" fmla="*/ 736561 w 6095999"/>
              <a:gd name="connsiteY131" fmla="*/ 6489899 h 6857999"/>
              <a:gd name="connsiteX132" fmla="*/ 736561 w 6095999"/>
              <a:gd name="connsiteY132" fmla="*/ 6457559 h 6857999"/>
              <a:gd name="connsiteX133" fmla="*/ 752573 w 6095999"/>
              <a:gd name="connsiteY133" fmla="*/ 6441071 h 6857999"/>
              <a:gd name="connsiteX134" fmla="*/ 757804 w 6095999"/>
              <a:gd name="connsiteY134" fmla="*/ 6441626 h 6857999"/>
              <a:gd name="connsiteX135" fmla="*/ 757804 w 6095999"/>
              <a:gd name="connsiteY135" fmla="*/ 6430450 h 6857999"/>
              <a:gd name="connsiteX136" fmla="*/ 752335 w 6095999"/>
              <a:gd name="connsiteY136" fmla="*/ 6429974 h 6857999"/>
              <a:gd name="connsiteX137" fmla="*/ 736561 w 6095999"/>
              <a:gd name="connsiteY137" fmla="*/ 6437029 h 6857999"/>
              <a:gd name="connsiteX138" fmla="*/ 736561 w 6095999"/>
              <a:gd name="connsiteY138" fmla="*/ 6429974 h 6857999"/>
              <a:gd name="connsiteX139" fmla="*/ 1595091 w 6095999"/>
              <a:gd name="connsiteY139" fmla="*/ 6429895 h 6857999"/>
              <a:gd name="connsiteX140" fmla="*/ 1595091 w 6095999"/>
              <a:gd name="connsiteY140" fmla="*/ 6489899 h 6857999"/>
              <a:gd name="connsiteX141" fmla="*/ 1605792 w 6095999"/>
              <a:gd name="connsiteY141" fmla="*/ 6489899 h 6857999"/>
              <a:gd name="connsiteX142" fmla="*/ 1605792 w 6095999"/>
              <a:gd name="connsiteY142" fmla="*/ 6456845 h 6857999"/>
              <a:gd name="connsiteX143" fmla="*/ 1622279 w 6095999"/>
              <a:gd name="connsiteY143" fmla="*/ 6440279 h 6857999"/>
              <a:gd name="connsiteX144" fmla="*/ 1638370 w 6095999"/>
              <a:gd name="connsiteY144" fmla="*/ 6457559 h 6857999"/>
              <a:gd name="connsiteX145" fmla="*/ 1638370 w 6095999"/>
              <a:gd name="connsiteY145" fmla="*/ 6489899 h 6857999"/>
              <a:gd name="connsiteX146" fmla="*/ 1648913 w 6095999"/>
              <a:gd name="connsiteY146" fmla="*/ 6489899 h 6857999"/>
              <a:gd name="connsiteX147" fmla="*/ 1648913 w 6095999"/>
              <a:gd name="connsiteY147" fmla="*/ 6456132 h 6857999"/>
              <a:gd name="connsiteX148" fmla="*/ 1622359 w 6095999"/>
              <a:gd name="connsiteY148" fmla="*/ 6429895 h 6857999"/>
              <a:gd name="connsiteX149" fmla="*/ 1605792 w 6095999"/>
              <a:gd name="connsiteY149" fmla="*/ 6435919 h 6857999"/>
              <a:gd name="connsiteX150" fmla="*/ 1605792 w 6095999"/>
              <a:gd name="connsiteY150" fmla="*/ 6429895 h 6857999"/>
              <a:gd name="connsiteX151" fmla="*/ 1557995 w 6095999"/>
              <a:gd name="connsiteY151" fmla="*/ 6429895 h 6857999"/>
              <a:gd name="connsiteX152" fmla="*/ 1528904 w 6095999"/>
              <a:gd name="connsiteY152" fmla="*/ 6460967 h 6857999"/>
              <a:gd name="connsiteX153" fmla="*/ 1559897 w 6095999"/>
              <a:gd name="connsiteY153" fmla="*/ 6491485 h 6857999"/>
              <a:gd name="connsiteX154" fmla="*/ 1584390 w 6095999"/>
              <a:gd name="connsiteY154" fmla="*/ 6480150 h 6857999"/>
              <a:gd name="connsiteX155" fmla="*/ 1576384 w 6095999"/>
              <a:gd name="connsiteY155" fmla="*/ 6473808 h 6857999"/>
              <a:gd name="connsiteX156" fmla="*/ 1559263 w 6095999"/>
              <a:gd name="connsiteY156" fmla="*/ 6481497 h 6857999"/>
              <a:gd name="connsiteX157" fmla="*/ 1539922 w 6095999"/>
              <a:gd name="connsiteY157" fmla="*/ 6464455 h 6857999"/>
              <a:gd name="connsiteX158" fmla="*/ 1587085 w 6095999"/>
              <a:gd name="connsiteY158" fmla="*/ 6464455 h 6857999"/>
              <a:gd name="connsiteX159" fmla="*/ 1587244 w 6095999"/>
              <a:gd name="connsiteY159" fmla="*/ 6460412 h 6857999"/>
              <a:gd name="connsiteX160" fmla="*/ 1557995 w 6095999"/>
              <a:gd name="connsiteY160" fmla="*/ 6429895 h 6857999"/>
              <a:gd name="connsiteX161" fmla="*/ 1399780 w 6095999"/>
              <a:gd name="connsiteY161" fmla="*/ 6429895 h 6857999"/>
              <a:gd name="connsiteX162" fmla="*/ 1399780 w 6095999"/>
              <a:gd name="connsiteY162" fmla="*/ 6489899 h 6857999"/>
              <a:gd name="connsiteX163" fmla="*/ 1410481 w 6095999"/>
              <a:gd name="connsiteY163" fmla="*/ 6489899 h 6857999"/>
              <a:gd name="connsiteX164" fmla="*/ 1410481 w 6095999"/>
              <a:gd name="connsiteY164" fmla="*/ 6456845 h 6857999"/>
              <a:gd name="connsiteX165" fmla="*/ 1426968 w 6095999"/>
              <a:gd name="connsiteY165" fmla="*/ 6440279 h 6857999"/>
              <a:gd name="connsiteX166" fmla="*/ 1443059 w 6095999"/>
              <a:gd name="connsiteY166" fmla="*/ 6457559 h 6857999"/>
              <a:gd name="connsiteX167" fmla="*/ 1443059 w 6095999"/>
              <a:gd name="connsiteY167" fmla="*/ 6489899 h 6857999"/>
              <a:gd name="connsiteX168" fmla="*/ 1453601 w 6095999"/>
              <a:gd name="connsiteY168" fmla="*/ 6489899 h 6857999"/>
              <a:gd name="connsiteX169" fmla="*/ 1453601 w 6095999"/>
              <a:gd name="connsiteY169" fmla="*/ 6456132 h 6857999"/>
              <a:gd name="connsiteX170" fmla="*/ 1427047 w 6095999"/>
              <a:gd name="connsiteY170" fmla="*/ 6429895 h 6857999"/>
              <a:gd name="connsiteX171" fmla="*/ 1410481 w 6095999"/>
              <a:gd name="connsiteY171" fmla="*/ 6435919 h 6857999"/>
              <a:gd name="connsiteX172" fmla="*/ 1410481 w 6095999"/>
              <a:gd name="connsiteY172" fmla="*/ 6429895 h 6857999"/>
              <a:gd name="connsiteX173" fmla="*/ 1314569 w 6095999"/>
              <a:gd name="connsiteY173" fmla="*/ 6429895 h 6857999"/>
              <a:gd name="connsiteX174" fmla="*/ 1314569 w 6095999"/>
              <a:gd name="connsiteY174" fmla="*/ 6489899 h 6857999"/>
              <a:gd name="connsiteX175" fmla="*/ 1325270 w 6095999"/>
              <a:gd name="connsiteY175" fmla="*/ 6489899 h 6857999"/>
              <a:gd name="connsiteX176" fmla="*/ 1325270 w 6095999"/>
              <a:gd name="connsiteY176" fmla="*/ 6456845 h 6857999"/>
              <a:gd name="connsiteX177" fmla="*/ 1341757 w 6095999"/>
              <a:gd name="connsiteY177" fmla="*/ 6440279 h 6857999"/>
              <a:gd name="connsiteX178" fmla="*/ 1357848 w 6095999"/>
              <a:gd name="connsiteY178" fmla="*/ 6457559 h 6857999"/>
              <a:gd name="connsiteX179" fmla="*/ 1357848 w 6095999"/>
              <a:gd name="connsiteY179" fmla="*/ 6489899 h 6857999"/>
              <a:gd name="connsiteX180" fmla="*/ 1368390 w 6095999"/>
              <a:gd name="connsiteY180" fmla="*/ 6489899 h 6857999"/>
              <a:gd name="connsiteX181" fmla="*/ 1368390 w 6095999"/>
              <a:gd name="connsiteY181" fmla="*/ 6456132 h 6857999"/>
              <a:gd name="connsiteX182" fmla="*/ 1341836 w 6095999"/>
              <a:gd name="connsiteY182" fmla="*/ 6429895 h 6857999"/>
              <a:gd name="connsiteX183" fmla="*/ 1325270 w 6095999"/>
              <a:gd name="connsiteY183" fmla="*/ 6435919 h 6857999"/>
              <a:gd name="connsiteX184" fmla="*/ 1325270 w 6095999"/>
              <a:gd name="connsiteY184" fmla="*/ 6429895 h 6857999"/>
              <a:gd name="connsiteX185" fmla="*/ 1277393 w 6095999"/>
              <a:gd name="connsiteY185" fmla="*/ 6429895 h 6857999"/>
              <a:gd name="connsiteX186" fmla="*/ 1248302 w 6095999"/>
              <a:gd name="connsiteY186" fmla="*/ 6460967 h 6857999"/>
              <a:gd name="connsiteX187" fmla="*/ 1279295 w 6095999"/>
              <a:gd name="connsiteY187" fmla="*/ 6491485 h 6857999"/>
              <a:gd name="connsiteX188" fmla="*/ 1303789 w 6095999"/>
              <a:gd name="connsiteY188" fmla="*/ 6480150 h 6857999"/>
              <a:gd name="connsiteX189" fmla="*/ 1295783 w 6095999"/>
              <a:gd name="connsiteY189" fmla="*/ 6473808 h 6857999"/>
              <a:gd name="connsiteX190" fmla="*/ 1278661 w 6095999"/>
              <a:gd name="connsiteY190" fmla="*/ 6481497 h 6857999"/>
              <a:gd name="connsiteX191" fmla="*/ 1259320 w 6095999"/>
              <a:gd name="connsiteY191" fmla="*/ 6464455 h 6857999"/>
              <a:gd name="connsiteX192" fmla="*/ 1306484 w 6095999"/>
              <a:gd name="connsiteY192" fmla="*/ 6464455 h 6857999"/>
              <a:gd name="connsiteX193" fmla="*/ 1306642 w 6095999"/>
              <a:gd name="connsiteY193" fmla="*/ 6460412 h 6857999"/>
              <a:gd name="connsiteX194" fmla="*/ 1277393 w 6095999"/>
              <a:gd name="connsiteY194" fmla="*/ 6429895 h 6857999"/>
              <a:gd name="connsiteX195" fmla="*/ 974201 w 6095999"/>
              <a:gd name="connsiteY195" fmla="*/ 6429895 h 6857999"/>
              <a:gd name="connsiteX196" fmla="*/ 943762 w 6095999"/>
              <a:gd name="connsiteY196" fmla="*/ 6460809 h 6857999"/>
              <a:gd name="connsiteX197" fmla="*/ 974755 w 6095999"/>
              <a:gd name="connsiteY197" fmla="*/ 6491564 h 6857999"/>
              <a:gd name="connsiteX198" fmla="*/ 996554 w 6095999"/>
              <a:gd name="connsiteY198" fmla="*/ 6482765 h 6857999"/>
              <a:gd name="connsiteX199" fmla="*/ 1013596 w 6095999"/>
              <a:gd name="connsiteY199" fmla="*/ 6491088 h 6857999"/>
              <a:gd name="connsiteX200" fmla="*/ 1013596 w 6095999"/>
              <a:gd name="connsiteY200" fmla="*/ 6480784 h 6857999"/>
              <a:gd name="connsiteX201" fmla="*/ 1005748 w 6095999"/>
              <a:gd name="connsiteY201" fmla="*/ 6474046 h 6857999"/>
              <a:gd name="connsiteX202" fmla="*/ 1005748 w 6095999"/>
              <a:gd name="connsiteY202" fmla="*/ 6429974 h 6857999"/>
              <a:gd name="connsiteX203" fmla="*/ 994968 w 6095999"/>
              <a:gd name="connsiteY203" fmla="*/ 6429974 h 6857999"/>
              <a:gd name="connsiteX204" fmla="*/ 994968 w 6095999"/>
              <a:gd name="connsiteY204" fmla="*/ 6437584 h 6857999"/>
              <a:gd name="connsiteX205" fmla="*/ 974201 w 6095999"/>
              <a:gd name="connsiteY205" fmla="*/ 6429895 h 6857999"/>
              <a:gd name="connsiteX206" fmla="*/ 788322 w 6095999"/>
              <a:gd name="connsiteY206" fmla="*/ 6429895 h 6857999"/>
              <a:gd name="connsiteX207" fmla="*/ 759231 w 6095999"/>
              <a:gd name="connsiteY207" fmla="*/ 6460967 h 6857999"/>
              <a:gd name="connsiteX208" fmla="*/ 790224 w 6095999"/>
              <a:gd name="connsiteY208" fmla="*/ 6491485 h 6857999"/>
              <a:gd name="connsiteX209" fmla="*/ 814717 w 6095999"/>
              <a:gd name="connsiteY209" fmla="*/ 6480150 h 6857999"/>
              <a:gd name="connsiteX210" fmla="*/ 806712 w 6095999"/>
              <a:gd name="connsiteY210" fmla="*/ 6473808 h 6857999"/>
              <a:gd name="connsiteX211" fmla="*/ 789590 w 6095999"/>
              <a:gd name="connsiteY211" fmla="*/ 6481497 h 6857999"/>
              <a:gd name="connsiteX212" fmla="*/ 770249 w 6095999"/>
              <a:gd name="connsiteY212" fmla="*/ 6464455 h 6857999"/>
              <a:gd name="connsiteX213" fmla="*/ 817412 w 6095999"/>
              <a:gd name="connsiteY213" fmla="*/ 6464455 h 6857999"/>
              <a:gd name="connsiteX214" fmla="*/ 817571 w 6095999"/>
              <a:gd name="connsiteY214" fmla="*/ 6460412 h 6857999"/>
              <a:gd name="connsiteX215" fmla="*/ 788322 w 6095999"/>
              <a:gd name="connsiteY215" fmla="*/ 6429895 h 6857999"/>
              <a:gd name="connsiteX216" fmla="*/ 1188536 w 6095999"/>
              <a:gd name="connsiteY216" fmla="*/ 6409286 h 6857999"/>
              <a:gd name="connsiteX217" fmla="*/ 1181481 w 6095999"/>
              <a:gd name="connsiteY217" fmla="*/ 6416261 h 6857999"/>
              <a:gd name="connsiteX218" fmla="*/ 1188536 w 6095999"/>
              <a:gd name="connsiteY218" fmla="*/ 6423316 h 6857999"/>
              <a:gd name="connsiteX219" fmla="*/ 1195511 w 6095999"/>
              <a:gd name="connsiteY219" fmla="*/ 6416261 h 6857999"/>
              <a:gd name="connsiteX220" fmla="*/ 1188536 w 6095999"/>
              <a:gd name="connsiteY220" fmla="*/ 6409286 h 6857999"/>
              <a:gd name="connsiteX221" fmla="*/ 1164360 w 6095999"/>
              <a:gd name="connsiteY221" fmla="*/ 6409286 h 6857999"/>
              <a:gd name="connsiteX222" fmla="*/ 1157384 w 6095999"/>
              <a:gd name="connsiteY222" fmla="*/ 6416261 h 6857999"/>
              <a:gd name="connsiteX223" fmla="*/ 1164360 w 6095999"/>
              <a:gd name="connsiteY223" fmla="*/ 6423316 h 6857999"/>
              <a:gd name="connsiteX224" fmla="*/ 1171177 w 6095999"/>
              <a:gd name="connsiteY224" fmla="*/ 6416261 h 6857999"/>
              <a:gd name="connsiteX225" fmla="*/ 1164360 w 6095999"/>
              <a:gd name="connsiteY225" fmla="*/ 6409286 h 6857999"/>
              <a:gd name="connsiteX226" fmla="*/ 986962 w 6095999"/>
              <a:gd name="connsiteY226" fmla="*/ 6409286 h 6857999"/>
              <a:gd name="connsiteX227" fmla="*/ 979987 w 6095999"/>
              <a:gd name="connsiteY227" fmla="*/ 6416261 h 6857999"/>
              <a:gd name="connsiteX228" fmla="*/ 986962 w 6095999"/>
              <a:gd name="connsiteY228" fmla="*/ 6423316 h 6857999"/>
              <a:gd name="connsiteX229" fmla="*/ 994017 w 6095999"/>
              <a:gd name="connsiteY229" fmla="*/ 6416261 h 6857999"/>
              <a:gd name="connsiteX230" fmla="*/ 986962 w 6095999"/>
              <a:gd name="connsiteY230" fmla="*/ 6409286 h 6857999"/>
              <a:gd name="connsiteX231" fmla="*/ 962707 w 6095999"/>
              <a:gd name="connsiteY231" fmla="*/ 6409286 h 6857999"/>
              <a:gd name="connsiteX232" fmla="*/ 955652 w 6095999"/>
              <a:gd name="connsiteY232" fmla="*/ 6416261 h 6857999"/>
              <a:gd name="connsiteX233" fmla="*/ 962707 w 6095999"/>
              <a:gd name="connsiteY233" fmla="*/ 6423316 h 6857999"/>
              <a:gd name="connsiteX234" fmla="*/ 969682 w 6095999"/>
              <a:gd name="connsiteY234" fmla="*/ 6416261 h 6857999"/>
              <a:gd name="connsiteX235" fmla="*/ 962707 w 6095999"/>
              <a:gd name="connsiteY235" fmla="*/ 6409286 h 6857999"/>
              <a:gd name="connsiteX236" fmla="*/ 1384323 w 6095999"/>
              <a:gd name="connsiteY236" fmla="*/ 6409206 h 6857999"/>
              <a:gd name="connsiteX237" fmla="*/ 1377110 w 6095999"/>
              <a:gd name="connsiteY237" fmla="*/ 6416420 h 6857999"/>
              <a:gd name="connsiteX238" fmla="*/ 1384323 w 6095999"/>
              <a:gd name="connsiteY238" fmla="*/ 6423712 h 6857999"/>
              <a:gd name="connsiteX239" fmla="*/ 1391536 w 6095999"/>
              <a:gd name="connsiteY239" fmla="*/ 6416420 h 6857999"/>
              <a:gd name="connsiteX240" fmla="*/ 1384323 w 6095999"/>
              <a:gd name="connsiteY240" fmla="*/ 6409206 h 6857999"/>
              <a:gd name="connsiteX241" fmla="*/ 587541 w 6095999"/>
              <a:gd name="connsiteY241" fmla="*/ 6408652 h 6857999"/>
              <a:gd name="connsiteX242" fmla="*/ 587541 w 6095999"/>
              <a:gd name="connsiteY242" fmla="*/ 6489899 h 6857999"/>
              <a:gd name="connsiteX243" fmla="*/ 599352 w 6095999"/>
              <a:gd name="connsiteY243" fmla="*/ 6489899 h 6857999"/>
              <a:gd name="connsiteX244" fmla="*/ 599352 w 6095999"/>
              <a:gd name="connsiteY244" fmla="*/ 6453833 h 6857999"/>
              <a:gd name="connsiteX245" fmla="*/ 640649 w 6095999"/>
              <a:gd name="connsiteY245" fmla="*/ 6453833 h 6857999"/>
              <a:gd name="connsiteX246" fmla="*/ 640649 w 6095999"/>
              <a:gd name="connsiteY246" fmla="*/ 6489899 h 6857999"/>
              <a:gd name="connsiteX247" fmla="*/ 652460 w 6095999"/>
              <a:gd name="connsiteY247" fmla="*/ 6489899 h 6857999"/>
              <a:gd name="connsiteX248" fmla="*/ 652460 w 6095999"/>
              <a:gd name="connsiteY248" fmla="*/ 6408652 h 6857999"/>
              <a:gd name="connsiteX249" fmla="*/ 640649 w 6095999"/>
              <a:gd name="connsiteY249" fmla="*/ 6408652 h 6857999"/>
              <a:gd name="connsiteX250" fmla="*/ 640649 w 6095999"/>
              <a:gd name="connsiteY250" fmla="*/ 6442736 h 6857999"/>
              <a:gd name="connsiteX251" fmla="*/ 599352 w 6095999"/>
              <a:gd name="connsiteY251" fmla="*/ 6442736 h 6857999"/>
              <a:gd name="connsiteX252" fmla="*/ 599352 w 6095999"/>
              <a:gd name="connsiteY252" fmla="*/ 6408652 h 6857999"/>
              <a:gd name="connsiteX253" fmla="*/ 1144781 w 6095999"/>
              <a:gd name="connsiteY253" fmla="*/ 6406987 h 6857999"/>
              <a:gd name="connsiteX254" fmla="*/ 1117276 w 6095999"/>
              <a:gd name="connsiteY254" fmla="*/ 6431559 h 6857999"/>
              <a:gd name="connsiteX255" fmla="*/ 1088423 w 6095999"/>
              <a:gd name="connsiteY255" fmla="*/ 6431559 h 6857999"/>
              <a:gd name="connsiteX256" fmla="*/ 1088423 w 6095999"/>
              <a:gd name="connsiteY256" fmla="*/ 6417450 h 6857999"/>
              <a:gd name="connsiteX257" fmla="*/ 1077643 w 6095999"/>
              <a:gd name="connsiteY257" fmla="*/ 6417450 h 6857999"/>
              <a:gd name="connsiteX258" fmla="*/ 1077643 w 6095999"/>
              <a:gd name="connsiteY258" fmla="*/ 6431559 h 6857999"/>
              <a:gd name="connsiteX259" fmla="*/ 1067180 w 6095999"/>
              <a:gd name="connsiteY259" fmla="*/ 6431559 h 6857999"/>
              <a:gd name="connsiteX260" fmla="*/ 1067180 w 6095999"/>
              <a:gd name="connsiteY260" fmla="*/ 6441785 h 6857999"/>
              <a:gd name="connsiteX261" fmla="*/ 1077643 w 6095999"/>
              <a:gd name="connsiteY261" fmla="*/ 6441785 h 6857999"/>
              <a:gd name="connsiteX262" fmla="*/ 1077643 w 6095999"/>
              <a:gd name="connsiteY262" fmla="*/ 6465089 h 6857999"/>
              <a:gd name="connsiteX263" fmla="*/ 1104989 w 6095999"/>
              <a:gd name="connsiteY263" fmla="*/ 6490375 h 6857999"/>
              <a:gd name="connsiteX264" fmla="*/ 1104989 w 6095999"/>
              <a:gd name="connsiteY264" fmla="*/ 6480070 h 6857999"/>
              <a:gd name="connsiteX265" fmla="*/ 1088423 w 6095999"/>
              <a:gd name="connsiteY265" fmla="*/ 6463979 h 6857999"/>
              <a:gd name="connsiteX266" fmla="*/ 1088423 w 6095999"/>
              <a:gd name="connsiteY266" fmla="*/ 6441785 h 6857999"/>
              <a:gd name="connsiteX267" fmla="*/ 1117276 w 6095999"/>
              <a:gd name="connsiteY267" fmla="*/ 6441785 h 6857999"/>
              <a:gd name="connsiteX268" fmla="*/ 1117276 w 6095999"/>
              <a:gd name="connsiteY268" fmla="*/ 6489899 h 6857999"/>
              <a:gd name="connsiteX269" fmla="*/ 1127977 w 6095999"/>
              <a:gd name="connsiteY269" fmla="*/ 6489899 h 6857999"/>
              <a:gd name="connsiteX270" fmla="*/ 1127977 w 6095999"/>
              <a:gd name="connsiteY270" fmla="*/ 6441785 h 6857999"/>
              <a:gd name="connsiteX271" fmla="*/ 1144781 w 6095999"/>
              <a:gd name="connsiteY271" fmla="*/ 6441785 h 6857999"/>
              <a:gd name="connsiteX272" fmla="*/ 1144781 w 6095999"/>
              <a:gd name="connsiteY272" fmla="*/ 6431559 h 6857999"/>
              <a:gd name="connsiteX273" fmla="*/ 1127977 w 6095999"/>
              <a:gd name="connsiteY273" fmla="*/ 6431559 h 6857999"/>
              <a:gd name="connsiteX274" fmla="*/ 1144781 w 6095999"/>
              <a:gd name="connsiteY274" fmla="*/ 6417450 h 6857999"/>
              <a:gd name="connsiteX275" fmla="*/ 373523 w 6095999"/>
              <a:gd name="connsiteY275" fmla="*/ 6359903 h 6857999"/>
              <a:gd name="connsiteX276" fmla="*/ 373523 w 6095999"/>
              <a:gd name="connsiteY276" fmla="*/ 6532703 h 6857999"/>
              <a:gd name="connsiteX277" fmla="*/ 431387 w 6095999"/>
              <a:gd name="connsiteY277" fmla="*/ 6532703 h 6857999"/>
              <a:gd name="connsiteX278" fmla="*/ 431387 w 6095999"/>
              <a:gd name="connsiteY278" fmla="*/ 6490691 h 6857999"/>
              <a:gd name="connsiteX279" fmla="*/ 451996 w 6095999"/>
              <a:gd name="connsiteY279" fmla="*/ 6470082 h 6857999"/>
              <a:gd name="connsiteX280" fmla="*/ 472605 w 6095999"/>
              <a:gd name="connsiteY280" fmla="*/ 6490691 h 6857999"/>
              <a:gd name="connsiteX281" fmla="*/ 472605 w 6095999"/>
              <a:gd name="connsiteY281" fmla="*/ 6532702 h 6857999"/>
              <a:gd name="connsiteX282" fmla="*/ 472843 w 6095999"/>
              <a:gd name="connsiteY282" fmla="*/ 6532702 h 6857999"/>
              <a:gd name="connsiteX283" fmla="*/ 530470 w 6095999"/>
              <a:gd name="connsiteY283" fmla="*/ 6532702 h 6857999"/>
              <a:gd name="connsiteX284" fmla="*/ 530470 w 6095999"/>
              <a:gd name="connsiteY284" fmla="*/ 6490691 h 6857999"/>
              <a:gd name="connsiteX285" fmla="*/ 530469 w 6095999"/>
              <a:gd name="connsiteY285" fmla="*/ 6490685 h 6857999"/>
              <a:gd name="connsiteX286" fmla="*/ 530469 w 6095999"/>
              <a:gd name="connsiteY286" fmla="*/ 6359903 h 6857999"/>
              <a:gd name="connsiteX287" fmla="*/ 472605 w 6095999"/>
              <a:gd name="connsiteY287" fmla="*/ 6359903 h 6857999"/>
              <a:gd name="connsiteX288" fmla="*/ 472605 w 6095999"/>
              <a:gd name="connsiteY288" fmla="*/ 6414992 h 6857999"/>
              <a:gd name="connsiteX289" fmla="*/ 451996 w 6095999"/>
              <a:gd name="connsiteY289" fmla="*/ 6412218 h 6857999"/>
              <a:gd name="connsiteX290" fmla="*/ 431387 w 6095999"/>
              <a:gd name="connsiteY290" fmla="*/ 6414992 h 6857999"/>
              <a:gd name="connsiteX291" fmla="*/ 431387 w 6095999"/>
              <a:gd name="connsiteY291" fmla="*/ 6359903 h 6857999"/>
              <a:gd name="connsiteX292" fmla="*/ 0 w 6095999"/>
              <a:gd name="connsiteY292" fmla="*/ 0 h 6857999"/>
              <a:gd name="connsiteX293" fmla="*/ 6095999 w 6095999"/>
              <a:gd name="connsiteY293" fmla="*/ 0 h 6857999"/>
              <a:gd name="connsiteX294" fmla="*/ 6095999 w 6095999"/>
              <a:gd name="connsiteY294" fmla="*/ 6857999 h 6857999"/>
              <a:gd name="connsiteX295" fmla="*/ 0 w 6095999"/>
              <a:gd name="connsiteY295"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Lst>
            <a:rect l="l" t="t" r="r" b="b"/>
            <a:pathLst>
              <a:path w="6095999" h="6857999">
                <a:moveTo>
                  <a:pt x="1557995" y="6440041"/>
                </a:moveTo>
                <a:cubicBezTo>
                  <a:pt x="1565763" y="6440041"/>
                  <a:pt x="1572976" y="6444559"/>
                  <a:pt x="1575830" y="6454626"/>
                </a:cubicBezTo>
                <a:lnTo>
                  <a:pt x="1540318" y="6454626"/>
                </a:lnTo>
                <a:cubicBezTo>
                  <a:pt x="1543410" y="6444559"/>
                  <a:pt x="1550385" y="6440041"/>
                  <a:pt x="1557995" y="6440041"/>
                </a:cubicBezTo>
                <a:close/>
                <a:moveTo>
                  <a:pt x="1491094" y="6440041"/>
                </a:moveTo>
                <a:cubicBezTo>
                  <a:pt x="1502112" y="6440041"/>
                  <a:pt x="1510673" y="6449632"/>
                  <a:pt x="1510673" y="6460650"/>
                </a:cubicBezTo>
                <a:cubicBezTo>
                  <a:pt x="1510673" y="6471747"/>
                  <a:pt x="1501874" y="6479753"/>
                  <a:pt x="1491094" y="6479753"/>
                </a:cubicBezTo>
                <a:cubicBezTo>
                  <a:pt x="1480314" y="6479753"/>
                  <a:pt x="1471991" y="6471747"/>
                  <a:pt x="1471991" y="6460650"/>
                </a:cubicBezTo>
                <a:cubicBezTo>
                  <a:pt x="1471991" y="6449791"/>
                  <a:pt x="1480076" y="6440041"/>
                  <a:pt x="1491094" y="6440041"/>
                </a:cubicBezTo>
                <a:close/>
                <a:moveTo>
                  <a:pt x="1277472" y="6440041"/>
                </a:moveTo>
                <a:cubicBezTo>
                  <a:pt x="1285240" y="6440041"/>
                  <a:pt x="1292454" y="6444559"/>
                  <a:pt x="1295307" y="6454626"/>
                </a:cubicBezTo>
                <a:lnTo>
                  <a:pt x="1259796" y="6454626"/>
                </a:lnTo>
                <a:cubicBezTo>
                  <a:pt x="1262808" y="6444559"/>
                  <a:pt x="1269783" y="6440041"/>
                  <a:pt x="1277472" y="6440041"/>
                </a:cubicBezTo>
                <a:close/>
                <a:moveTo>
                  <a:pt x="1176329" y="6440041"/>
                </a:moveTo>
                <a:cubicBezTo>
                  <a:pt x="1187902" y="6440041"/>
                  <a:pt x="1196621" y="6449315"/>
                  <a:pt x="1196621" y="6460650"/>
                </a:cubicBezTo>
                <a:cubicBezTo>
                  <a:pt x="1196621" y="6472144"/>
                  <a:pt x="1187902" y="6481418"/>
                  <a:pt x="1176329" y="6481418"/>
                </a:cubicBezTo>
                <a:cubicBezTo>
                  <a:pt x="1164835" y="6481418"/>
                  <a:pt x="1156195" y="6472223"/>
                  <a:pt x="1156195" y="6460650"/>
                </a:cubicBezTo>
                <a:cubicBezTo>
                  <a:pt x="1156195" y="6449157"/>
                  <a:pt x="1164915" y="6440041"/>
                  <a:pt x="1176329" y="6440041"/>
                </a:cubicBezTo>
                <a:close/>
                <a:moveTo>
                  <a:pt x="974676" y="6440041"/>
                </a:moveTo>
                <a:cubicBezTo>
                  <a:pt x="986170" y="6440041"/>
                  <a:pt x="994968" y="6449236"/>
                  <a:pt x="994968" y="6460650"/>
                </a:cubicBezTo>
                <a:cubicBezTo>
                  <a:pt x="994968" y="6472302"/>
                  <a:pt x="986170" y="6481418"/>
                  <a:pt x="974676" y="6481418"/>
                </a:cubicBezTo>
                <a:cubicBezTo>
                  <a:pt x="963103" y="6481418"/>
                  <a:pt x="954384" y="6472144"/>
                  <a:pt x="954384" y="6460650"/>
                </a:cubicBezTo>
                <a:cubicBezTo>
                  <a:pt x="954384" y="6449315"/>
                  <a:pt x="963103" y="6440041"/>
                  <a:pt x="974676" y="6440041"/>
                </a:cubicBezTo>
                <a:close/>
                <a:moveTo>
                  <a:pt x="905715" y="6440041"/>
                </a:moveTo>
                <a:cubicBezTo>
                  <a:pt x="916733" y="6440041"/>
                  <a:pt x="925293" y="6449632"/>
                  <a:pt x="925293" y="6460650"/>
                </a:cubicBezTo>
                <a:cubicBezTo>
                  <a:pt x="925293" y="6471747"/>
                  <a:pt x="916495" y="6479753"/>
                  <a:pt x="905715" y="6479753"/>
                </a:cubicBezTo>
                <a:cubicBezTo>
                  <a:pt x="894935" y="6479753"/>
                  <a:pt x="886612" y="6471747"/>
                  <a:pt x="886612" y="6460650"/>
                </a:cubicBezTo>
                <a:cubicBezTo>
                  <a:pt x="886532" y="6449791"/>
                  <a:pt x="894697" y="6440041"/>
                  <a:pt x="905715" y="6440041"/>
                </a:cubicBezTo>
                <a:close/>
                <a:moveTo>
                  <a:pt x="788401" y="6440041"/>
                </a:moveTo>
                <a:cubicBezTo>
                  <a:pt x="796169" y="6440041"/>
                  <a:pt x="803382" y="6444559"/>
                  <a:pt x="806236" y="6454626"/>
                </a:cubicBezTo>
                <a:lnTo>
                  <a:pt x="770725" y="6454626"/>
                </a:lnTo>
                <a:cubicBezTo>
                  <a:pt x="773737" y="6444559"/>
                  <a:pt x="780712" y="6440041"/>
                  <a:pt x="788401" y="6440041"/>
                </a:cubicBezTo>
                <a:close/>
                <a:moveTo>
                  <a:pt x="1378933" y="6431559"/>
                </a:moveTo>
                <a:lnTo>
                  <a:pt x="1378933" y="6489899"/>
                </a:lnTo>
                <a:lnTo>
                  <a:pt x="1389554" y="6489899"/>
                </a:lnTo>
                <a:lnTo>
                  <a:pt x="1389554" y="6431559"/>
                </a:lnTo>
                <a:close/>
                <a:moveTo>
                  <a:pt x="662368" y="6431559"/>
                </a:moveTo>
                <a:lnTo>
                  <a:pt x="662368" y="6465168"/>
                </a:lnTo>
                <a:cubicBezTo>
                  <a:pt x="662368" y="6479674"/>
                  <a:pt x="674734" y="6491485"/>
                  <a:pt x="689001" y="6491485"/>
                </a:cubicBezTo>
                <a:cubicBezTo>
                  <a:pt x="695343" y="6491485"/>
                  <a:pt x="700812" y="6489186"/>
                  <a:pt x="705489" y="6485460"/>
                </a:cubicBezTo>
                <a:lnTo>
                  <a:pt x="705489" y="6487997"/>
                </a:lnTo>
                <a:cubicBezTo>
                  <a:pt x="705489" y="6498539"/>
                  <a:pt x="697483" y="6506862"/>
                  <a:pt x="686465" y="6506862"/>
                </a:cubicBezTo>
                <a:cubicBezTo>
                  <a:pt x="679965" y="6506862"/>
                  <a:pt x="673703" y="6504088"/>
                  <a:pt x="669106" y="6498302"/>
                </a:cubicBezTo>
                <a:lnTo>
                  <a:pt x="660783" y="6504643"/>
                </a:lnTo>
                <a:cubicBezTo>
                  <a:pt x="667520" y="6512094"/>
                  <a:pt x="676795" y="6516929"/>
                  <a:pt x="686861" y="6516929"/>
                </a:cubicBezTo>
                <a:cubicBezTo>
                  <a:pt x="703428" y="6516929"/>
                  <a:pt x="716190" y="6503929"/>
                  <a:pt x="716190" y="6486808"/>
                </a:cubicBezTo>
                <a:lnTo>
                  <a:pt x="716190" y="6431559"/>
                </a:lnTo>
                <a:lnTo>
                  <a:pt x="705489" y="6431559"/>
                </a:lnTo>
                <a:lnTo>
                  <a:pt x="705489" y="6464930"/>
                </a:lnTo>
                <a:cubicBezTo>
                  <a:pt x="705410" y="6474046"/>
                  <a:pt x="698038" y="6481418"/>
                  <a:pt x="689001" y="6481418"/>
                </a:cubicBezTo>
                <a:cubicBezTo>
                  <a:pt x="680441" y="6481418"/>
                  <a:pt x="673148" y="6474839"/>
                  <a:pt x="673148" y="6464296"/>
                </a:cubicBezTo>
                <a:lnTo>
                  <a:pt x="673148" y="6431559"/>
                </a:lnTo>
                <a:close/>
                <a:moveTo>
                  <a:pt x="1040784" y="6430053"/>
                </a:moveTo>
                <a:cubicBezTo>
                  <a:pt x="1028181" y="6430053"/>
                  <a:pt x="1019541" y="6438614"/>
                  <a:pt x="1019541" y="6448126"/>
                </a:cubicBezTo>
                <a:cubicBezTo>
                  <a:pt x="1019541" y="6456132"/>
                  <a:pt x="1025565" y="6461918"/>
                  <a:pt x="1033492" y="6463900"/>
                </a:cubicBezTo>
                <a:lnTo>
                  <a:pt x="1044827" y="6466833"/>
                </a:lnTo>
                <a:cubicBezTo>
                  <a:pt x="1051168" y="6468418"/>
                  <a:pt x="1054180" y="6470083"/>
                  <a:pt x="1054180" y="6473808"/>
                </a:cubicBezTo>
                <a:cubicBezTo>
                  <a:pt x="1054180" y="6478644"/>
                  <a:pt x="1049345" y="6481814"/>
                  <a:pt x="1041894" y="6481814"/>
                </a:cubicBezTo>
                <a:cubicBezTo>
                  <a:pt x="1035315" y="6481814"/>
                  <a:pt x="1030162" y="6479357"/>
                  <a:pt x="1026358" y="6475077"/>
                </a:cubicBezTo>
                <a:lnTo>
                  <a:pt x="1017955" y="6480704"/>
                </a:lnTo>
                <a:cubicBezTo>
                  <a:pt x="1024217" y="6487680"/>
                  <a:pt x="1032540" y="6491485"/>
                  <a:pt x="1042052" y="6491485"/>
                </a:cubicBezTo>
                <a:cubicBezTo>
                  <a:pt x="1055131" y="6491485"/>
                  <a:pt x="1064802" y="6484271"/>
                  <a:pt x="1064802" y="6473412"/>
                </a:cubicBezTo>
                <a:cubicBezTo>
                  <a:pt x="1064802" y="6463583"/>
                  <a:pt x="1056954" y="6458906"/>
                  <a:pt x="1049028" y="6456845"/>
                </a:cubicBezTo>
                <a:lnTo>
                  <a:pt x="1036504" y="6453516"/>
                </a:lnTo>
                <a:cubicBezTo>
                  <a:pt x="1033016" y="6452565"/>
                  <a:pt x="1030004" y="6450425"/>
                  <a:pt x="1030004" y="6447175"/>
                </a:cubicBezTo>
                <a:cubicBezTo>
                  <a:pt x="1030004" y="6443132"/>
                  <a:pt x="1034522" y="6439882"/>
                  <a:pt x="1040705" y="6439882"/>
                </a:cubicBezTo>
                <a:cubicBezTo>
                  <a:pt x="1046253" y="6439882"/>
                  <a:pt x="1051168" y="6442577"/>
                  <a:pt x="1054814" y="6446620"/>
                </a:cubicBezTo>
                <a:lnTo>
                  <a:pt x="1063137" y="6440913"/>
                </a:lnTo>
                <a:cubicBezTo>
                  <a:pt x="1057668" y="6434572"/>
                  <a:pt x="1049900" y="6430053"/>
                  <a:pt x="1040784" y="6430053"/>
                </a:cubicBezTo>
                <a:close/>
                <a:moveTo>
                  <a:pt x="845869" y="6430053"/>
                </a:moveTo>
                <a:cubicBezTo>
                  <a:pt x="833266" y="6430053"/>
                  <a:pt x="824626" y="6438614"/>
                  <a:pt x="824626" y="6448126"/>
                </a:cubicBezTo>
                <a:cubicBezTo>
                  <a:pt x="824626" y="6456132"/>
                  <a:pt x="830650" y="6461918"/>
                  <a:pt x="838576" y="6463900"/>
                </a:cubicBezTo>
                <a:lnTo>
                  <a:pt x="849911" y="6466833"/>
                </a:lnTo>
                <a:cubicBezTo>
                  <a:pt x="856253" y="6468418"/>
                  <a:pt x="859265" y="6470083"/>
                  <a:pt x="859265" y="6473808"/>
                </a:cubicBezTo>
                <a:cubicBezTo>
                  <a:pt x="859265" y="6478644"/>
                  <a:pt x="854430" y="6481814"/>
                  <a:pt x="846979" y="6481814"/>
                </a:cubicBezTo>
                <a:cubicBezTo>
                  <a:pt x="840400" y="6481814"/>
                  <a:pt x="835247" y="6479357"/>
                  <a:pt x="831443" y="6475077"/>
                </a:cubicBezTo>
                <a:lnTo>
                  <a:pt x="823040" y="6480704"/>
                </a:lnTo>
                <a:cubicBezTo>
                  <a:pt x="829302" y="6487680"/>
                  <a:pt x="837625" y="6491485"/>
                  <a:pt x="847137" y="6491485"/>
                </a:cubicBezTo>
                <a:cubicBezTo>
                  <a:pt x="860216" y="6491485"/>
                  <a:pt x="869887" y="6484271"/>
                  <a:pt x="869887" y="6473412"/>
                </a:cubicBezTo>
                <a:cubicBezTo>
                  <a:pt x="869887" y="6463583"/>
                  <a:pt x="862039" y="6458906"/>
                  <a:pt x="854113" y="6456845"/>
                </a:cubicBezTo>
                <a:lnTo>
                  <a:pt x="841589" y="6453516"/>
                </a:lnTo>
                <a:cubicBezTo>
                  <a:pt x="838101" y="6452565"/>
                  <a:pt x="835089" y="6450425"/>
                  <a:pt x="835089" y="6447175"/>
                </a:cubicBezTo>
                <a:cubicBezTo>
                  <a:pt x="835089" y="6443132"/>
                  <a:pt x="839607" y="6439882"/>
                  <a:pt x="845790" y="6439882"/>
                </a:cubicBezTo>
                <a:cubicBezTo>
                  <a:pt x="851338" y="6439882"/>
                  <a:pt x="856253" y="6442577"/>
                  <a:pt x="859899" y="6446620"/>
                </a:cubicBezTo>
                <a:lnTo>
                  <a:pt x="868222" y="6440913"/>
                </a:lnTo>
                <a:cubicBezTo>
                  <a:pt x="862753" y="6434572"/>
                  <a:pt x="854985" y="6430053"/>
                  <a:pt x="845869" y="6430053"/>
                </a:cubicBezTo>
                <a:close/>
                <a:moveTo>
                  <a:pt x="1490936" y="6429974"/>
                </a:moveTo>
                <a:cubicBezTo>
                  <a:pt x="1474686" y="6429974"/>
                  <a:pt x="1461290" y="6443846"/>
                  <a:pt x="1461290" y="6460412"/>
                </a:cubicBezTo>
                <a:cubicBezTo>
                  <a:pt x="1461290" y="6476979"/>
                  <a:pt x="1474607" y="6489899"/>
                  <a:pt x="1490936" y="6489899"/>
                </a:cubicBezTo>
                <a:cubicBezTo>
                  <a:pt x="1498149" y="6489899"/>
                  <a:pt x="1504649" y="6487442"/>
                  <a:pt x="1510673" y="6482607"/>
                </a:cubicBezTo>
                <a:lnTo>
                  <a:pt x="1510673" y="6487918"/>
                </a:lnTo>
                <a:cubicBezTo>
                  <a:pt x="1510673" y="6498460"/>
                  <a:pt x="1502429" y="6507021"/>
                  <a:pt x="1491411" y="6507021"/>
                </a:cubicBezTo>
                <a:cubicBezTo>
                  <a:pt x="1484911" y="6507021"/>
                  <a:pt x="1478649" y="6504088"/>
                  <a:pt x="1474131" y="6498302"/>
                </a:cubicBezTo>
                <a:lnTo>
                  <a:pt x="1465650" y="6504643"/>
                </a:lnTo>
                <a:cubicBezTo>
                  <a:pt x="1472467" y="6512173"/>
                  <a:pt x="1481662" y="6516929"/>
                  <a:pt x="1491887" y="6516929"/>
                </a:cubicBezTo>
                <a:cubicBezTo>
                  <a:pt x="1508691" y="6516929"/>
                  <a:pt x="1521215" y="6503850"/>
                  <a:pt x="1521215" y="6486808"/>
                </a:cubicBezTo>
                <a:lnTo>
                  <a:pt x="1521215" y="6429974"/>
                </a:lnTo>
                <a:lnTo>
                  <a:pt x="1510673" y="6429974"/>
                </a:lnTo>
                <a:lnTo>
                  <a:pt x="1510673" y="6437187"/>
                </a:lnTo>
                <a:cubicBezTo>
                  <a:pt x="1504728" y="6432669"/>
                  <a:pt x="1498070" y="6429974"/>
                  <a:pt x="1490936" y="6429974"/>
                </a:cubicBezTo>
                <a:close/>
                <a:moveTo>
                  <a:pt x="1215407" y="6429974"/>
                </a:moveTo>
                <a:lnTo>
                  <a:pt x="1215407" y="6489899"/>
                </a:lnTo>
                <a:lnTo>
                  <a:pt x="1226108" y="6489899"/>
                </a:lnTo>
                <a:lnTo>
                  <a:pt x="1226108" y="6457559"/>
                </a:lnTo>
                <a:cubicBezTo>
                  <a:pt x="1226108" y="6448522"/>
                  <a:pt x="1233638" y="6441071"/>
                  <a:pt x="1242120" y="6441071"/>
                </a:cubicBezTo>
                <a:cubicBezTo>
                  <a:pt x="1243626" y="6441071"/>
                  <a:pt x="1245370" y="6441071"/>
                  <a:pt x="1247351" y="6441626"/>
                </a:cubicBezTo>
                <a:lnTo>
                  <a:pt x="1247351" y="6430450"/>
                </a:lnTo>
                <a:cubicBezTo>
                  <a:pt x="1245766" y="6430212"/>
                  <a:pt x="1243784" y="6429974"/>
                  <a:pt x="1241882" y="6429974"/>
                </a:cubicBezTo>
                <a:cubicBezTo>
                  <a:pt x="1235778" y="6429974"/>
                  <a:pt x="1231102" y="6432511"/>
                  <a:pt x="1226108" y="6437029"/>
                </a:cubicBezTo>
                <a:lnTo>
                  <a:pt x="1226108" y="6429974"/>
                </a:lnTo>
                <a:close/>
                <a:moveTo>
                  <a:pt x="1176329" y="6429974"/>
                </a:moveTo>
                <a:cubicBezTo>
                  <a:pt x="1159128" y="6429974"/>
                  <a:pt x="1145494" y="6443608"/>
                  <a:pt x="1145494" y="6460809"/>
                </a:cubicBezTo>
                <a:cubicBezTo>
                  <a:pt x="1145494" y="6477930"/>
                  <a:pt x="1159128" y="6491564"/>
                  <a:pt x="1176329" y="6491564"/>
                </a:cubicBezTo>
                <a:cubicBezTo>
                  <a:pt x="1193450" y="6491564"/>
                  <a:pt x="1207322" y="6478009"/>
                  <a:pt x="1207322" y="6460809"/>
                </a:cubicBezTo>
                <a:cubicBezTo>
                  <a:pt x="1207322" y="6443687"/>
                  <a:pt x="1193530" y="6429974"/>
                  <a:pt x="1176329" y="6429974"/>
                </a:cubicBezTo>
                <a:close/>
                <a:moveTo>
                  <a:pt x="905556" y="6429974"/>
                </a:moveTo>
                <a:cubicBezTo>
                  <a:pt x="889227" y="6429974"/>
                  <a:pt x="875911" y="6443846"/>
                  <a:pt x="875911" y="6460412"/>
                </a:cubicBezTo>
                <a:cubicBezTo>
                  <a:pt x="875911" y="6476979"/>
                  <a:pt x="889227" y="6489899"/>
                  <a:pt x="905556" y="6489899"/>
                </a:cubicBezTo>
                <a:cubicBezTo>
                  <a:pt x="912769" y="6489899"/>
                  <a:pt x="919269" y="6487442"/>
                  <a:pt x="925293" y="6482607"/>
                </a:cubicBezTo>
                <a:lnTo>
                  <a:pt x="925293" y="6487918"/>
                </a:lnTo>
                <a:cubicBezTo>
                  <a:pt x="925293" y="6498460"/>
                  <a:pt x="917050" y="6507021"/>
                  <a:pt x="906032" y="6507021"/>
                </a:cubicBezTo>
                <a:cubicBezTo>
                  <a:pt x="899532" y="6507021"/>
                  <a:pt x="893270" y="6504088"/>
                  <a:pt x="888752" y="6498302"/>
                </a:cubicBezTo>
                <a:lnTo>
                  <a:pt x="880270" y="6504643"/>
                </a:lnTo>
                <a:cubicBezTo>
                  <a:pt x="887087" y="6512173"/>
                  <a:pt x="896282" y="6516929"/>
                  <a:pt x="906507" y="6516929"/>
                </a:cubicBezTo>
                <a:cubicBezTo>
                  <a:pt x="923312" y="6516929"/>
                  <a:pt x="935836" y="6503850"/>
                  <a:pt x="935836" y="6486808"/>
                </a:cubicBezTo>
                <a:lnTo>
                  <a:pt x="935836" y="6429974"/>
                </a:lnTo>
                <a:lnTo>
                  <a:pt x="925293" y="6429974"/>
                </a:lnTo>
                <a:lnTo>
                  <a:pt x="925293" y="6437187"/>
                </a:lnTo>
                <a:cubicBezTo>
                  <a:pt x="919348" y="6432669"/>
                  <a:pt x="912690" y="6429974"/>
                  <a:pt x="905556" y="6429974"/>
                </a:cubicBezTo>
                <a:close/>
                <a:moveTo>
                  <a:pt x="725860" y="6429974"/>
                </a:moveTo>
                <a:lnTo>
                  <a:pt x="725860" y="6489899"/>
                </a:lnTo>
                <a:lnTo>
                  <a:pt x="736561" y="6489899"/>
                </a:lnTo>
                <a:lnTo>
                  <a:pt x="736561" y="6457559"/>
                </a:lnTo>
                <a:cubicBezTo>
                  <a:pt x="736561" y="6448522"/>
                  <a:pt x="744091" y="6441071"/>
                  <a:pt x="752573" y="6441071"/>
                </a:cubicBezTo>
                <a:cubicBezTo>
                  <a:pt x="754079" y="6441071"/>
                  <a:pt x="755823" y="6441071"/>
                  <a:pt x="757804" y="6441626"/>
                </a:cubicBezTo>
                <a:lnTo>
                  <a:pt x="757804" y="6430450"/>
                </a:lnTo>
                <a:cubicBezTo>
                  <a:pt x="756219" y="6430212"/>
                  <a:pt x="754237" y="6429974"/>
                  <a:pt x="752335" y="6429974"/>
                </a:cubicBezTo>
                <a:cubicBezTo>
                  <a:pt x="746152" y="6429974"/>
                  <a:pt x="741555" y="6432511"/>
                  <a:pt x="736561" y="6437029"/>
                </a:cubicBezTo>
                <a:lnTo>
                  <a:pt x="736561" y="6429974"/>
                </a:lnTo>
                <a:close/>
                <a:moveTo>
                  <a:pt x="1595091" y="6429895"/>
                </a:moveTo>
                <a:lnTo>
                  <a:pt x="1595091" y="6489899"/>
                </a:lnTo>
                <a:lnTo>
                  <a:pt x="1605792" y="6489899"/>
                </a:lnTo>
                <a:lnTo>
                  <a:pt x="1605792" y="6456845"/>
                </a:lnTo>
                <a:cubicBezTo>
                  <a:pt x="1605792" y="6447809"/>
                  <a:pt x="1613243" y="6440279"/>
                  <a:pt x="1622279" y="6440279"/>
                </a:cubicBezTo>
                <a:cubicBezTo>
                  <a:pt x="1630840" y="6440279"/>
                  <a:pt x="1638370" y="6447016"/>
                  <a:pt x="1638370" y="6457559"/>
                </a:cubicBezTo>
                <a:lnTo>
                  <a:pt x="1638370" y="6489899"/>
                </a:lnTo>
                <a:lnTo>
                  <a:pt x="1648913" y="6489899"/>
                </a:lnTo>
                <a:lnTo>
                  <a:pt x="1648913" y="6456132"/>
                </a:lnTo>
                <a:cubicBezTo>
                  <a:pt x="1648913" y="6441864"/>
                  <a:pt x="1636864" y="6429895"/>
                  <a:pt x="1622359" y="6429895"/>
                </a:cubicBezTo>
                <a:cubicBezTo>
                  <a:pt x="1616414" y="6429895"/>
                  <a:pt x="1610786" y="6431877"/>
                  <a:pt x="1605792" y="6435919"/>
                </a:cubicBezTo>
                <a:lnTo>
                  <a:pt x="1605792" y="6429895"/>
                </a:lnTo>
                <a:close/>
                <a:moveTo>
                  <a:pt x="1557995" y="6429895"/>
                </a:moveTo>
                <a:cubicBezTo>
                  <a:pt x="1541904" y="6429895"/>
                  <a:pt x="1528904" y="6443608"/>
                  <a:pt x="1528904" y="6460967"/>
                </a:cubicBezTo>
                <a:cubicBezTo>
                  <a:pt x="1528904" y="6477930"/>
                  <a:pt x="1541349" y="6491485"/>
                  <a:pt x="1559897" y="6491485"/>
                </a:cubicBezTo>
                <a:cubicBezTo>
                  <a:pt x="1570915" y="6491485"/>
                  <a:pt x="1578604" y="6486649"/>
                  <a:pt x="1584390" y="6480150"/>
                </a:cubicBezTo>
                <a:lnTo>
                  <a:pt x="1576384" y="6473808"/>
                </a:lnTo>
                <a:cubicBezTo>
                  <a:pt x="1572421" y="6478089"/>
                  <a:pt x="1566793" y="6481497"/>
                  <a:pt x="1559263" y="6481497"/>
                </a:cubicBezTo>
                <a:cubicBezTo>
                  <a:pt x="1547928" y="6481497"/>
                  <a:pt x="1541507" y="6474046"/>
                  <a:pt x="1539922" y="6464455"/>
                </a:cubicBezTo>
                <a:lnTo>
                  <a:pt x="1587085" y="6464455"/>
                </a:lnTo>
                <a:cubicBezTo>
                  <a:pt x="1587085" y="6463107"/>
                  <a:pt x="1587244" y="6462077"/>
                  <a:pt x="1587244" y="6460412"/>
                </a:cubicBezTo>
                <a:cubicBezTo>
                  <a:pt x="1587244" y="6443687"/>
                  <a:pt x="1574165" y="6429895"/>
                  <a:pt x="1557995" y="6429895"/>
                </a:cubicBezTo>
                <a:close/>
                <a:moveTo>
                  <a:pt x="1399780" y="6429895"/>
                </a:moveTo>
                <a:lnTo>
                  <a:pt x="1399780" y="6489899"/>
                </a:lnTo>
                <a:lnTo>
                  <a:pt x="1410481" y="6489899"/>
                </a:lnTo>
                <a:lnTo>
                  <a:pt x="1410481" y="6456845"/>
                </a:lnTo>
                <a:cubicBezTo>
                  <a:pt x="1410560" y="6447809"/>
                  <a:pt x="1417932" y="6440279"/>
                  <a:pt x="1426968" y="6440279"/>
                </a:cubicBezTo>
                <a:cubicBezTo>
                  <a:pt x="1435529" y="6440279"/>
                  <a:pt x="1443059" y="6447016"/>
                  <a:pt x="1443059" y="6457559"/>
                </a:cubicBezTo>
                <a:lnTo>
                  <a:pt x="1443059" y="6489899"/>
                </a:lnTo>
                <a:lnTo>
                  <a:pt x="1453601" y="6489899"/>
                </a:lnTo>
                <a:lnTo>
                  <a:pt x="1453601" y="6456132"/>
                </a:lnTo>
                <a:cubicBezTo>
                  <a:pt x="1453601" y="6441864"/>
                  <a:pt x="1441553" y="6429895"/>
                  <a:pt x="1427047" y="6429895"/>
                </a:cubicBezTo>
                <a:cubicBezTo>
                  <a:pt x="1421102" y="6429895"/>
                  <a:pt x="1415474" y="6431877"/>
                  <a:pt x="1410481" y="6435919"/>
                </a:cubicBezTo>
                <a:lnTo>
                  <a:pt x="1410481" y="6429895"/>
                </a:lnTo>
                <a:close/>
                <a:moveTo>
                  <a:pt x="1314569" y="6429895"/>
                </a:moveTo>
                <a:lnTo>
                  <a:pt x="1314569" y="6489899"/>
                </a:lnTo>
                <a:lnTo>
                  <a:pt x="1325270" y="6489899"/>
                </a:lnTo>
                <a:lnTo>
                  <a:pt x="1325270" y="6456845"/>
                </a:lnTo>
                <a:cubicBezTo>
                  <a:pt x="1325349" y="6447809"/>
                  <a:pt x="1332721" y="6440279"/>
                  <a:pt x="1341757" y="6440279"/>
                </a:cubicBezTo>
                <a:cubicBezTo>
                  <a:pt x="1350318" y="6440279"/>
                  <a:pt x="1357848" y="6447016"/>
                  <a:pt x="1357848" y="6457559"/>
                </a:cubicBezTo>
                <a:lnTo>
                  <a:pt x="1357848" y="6489899"/>
                </a:lnTo>
                <a:lnTo>
                  <a:pt x="1368390" y="6489899"/>
                </a:lnTo>
                <a:lnTo>
                  <a:pt x="1368390" y="6456132"/>
                </a:lnTo>
                <a:cubicBezTo>
                  <a:pt x="1368390" y="6441864"/>
                  <a:pt x="1356342" y="6429895"/>
                  <a:pt x="1341836" y="6429895"/>
                </a:cubicBezTo>
                <a:cubicBezTo>
                  <a:pt x="1335891" y="6429895"/>
                  <a:pt x="1330263" y="6431877"/>
                  <a:pt x="1325270" y="6435919"/>
                </a:cubicBezTo>
                <a:lnTo>
                  <a:pt x="1325270" y="6429895"/>
                </a:lnTo>
                <a:close/>
                <a:moveTo>
                  <a:pt x="1277393" y="6429895"/>
                </a:moveTo>
                <a:cubicBezTo>
                  <a:pt x="1261302" y="6429895"/>
                  <a:pt x="1248302" y="6443608"/>
                  <a:pt x="1248302" y="6460967"/>
                </a:cubicBezTo>
                <a:cubicBezTo>
                  <a:pt x="1248302" y="6477930"/>
                  <a:pt x="1260747" y="6491485"/>
                  <a:pt x="1279295" y="6491485"/>
                </a:cubicBezTo>
                <a:cubicBezTo>
                  <a:pt x="1290313" y="6491485"/>
                  <a:pt x="1297923" y="6486649"/>
                  <a:pt x="1303789" y="6480150"/>
                </a:cubicBezTo>
                <a:lnTo>
                  <a:pt x="1295783" y="6473808"/>
                </a:lnTo>
                <a:cubicBezTo>
                  <a:pt x="1291819" y="6478089"/>
                  <a:pt x="1286192" y="6481497"/>
                  <a:pt x="1278661" y="6481497"/>
                </a:cubicBezTo>
                <a:cubicBezTo>
                  <a:pt x="1267326" y="6481497"/>
                  <a:pt x="1260906" y="6474046"/>
                  <a:pt x="1259320" y="6464455"/>
                </a:cubicBezTo>
                <a:lnTo>
                  <a:pt x="1306484" y="6464455"/>
                </a:lnTo>
                <a:cubicBezTo>
                  <a:pt x="1306563" y="6463107"/>
                  <a:pt x="1306642" y="6462077"/>
                  <a:pt x="1306642" y="6460412"/>
                </a:cubicBezTo>
                <a:cubicBezTo>
                  <a:pt x="1306642" y="6443687"/>
                  <a:pt x="1293563" y="6429895"/>
                  <a:pt x="1277393" y="6429895"/>
                </a:cubicBezTo>
                <a:close/>
                <a:moveTo>
                  <a:pt x="974201" y="6429895"/>
                </a:moveTo>
                <a:cubicBezTo>
                  <a:pt x="957872" y="6429974"/>
                  <a:pt x="943762" y="6443608"/>
                  <a:pt x="943762" y="6460809"/>
                </a:cubicBezTo>
                <a:cubicBezTo>
                  <a:pt x="943762" y="6477930"/>
                  <a:pt x="957792" y="6491564"/>
                  <a:pt x="974755" y="6491564"/>
                </a:cubicBezTo>
                <a:cubicBezTo>
                  <a:pt x="983237" y="6491564"/>
                  <a:pt x="990609" y="6488235"/>
                  <a:pt x="996554" y="6482765"/>
                </a:cubicBezTo>
                <a:cubicBezTo>
                  <a:pt x="999566" y="6488076"/>
                  <a:pt x="1004639" y="6491009"/>
                  <a:pt x="1013596" y="6491088"/>
                </a:cubicBezTo>
                <a:lnTo>
                  <a:pt x="1013596" y="6480784"/>
                </a:lnTo>
                <a:cubicBezTo>
                  <a:pt x="1008047" y="6480546"/>
                  <a:pt x="1005748" y="6478009"/>
                  <a:pt x="1005748" y="6474046"/>
                </a:cubicBezTo>
                <a:lnTo>
                  <a:pt x="1005748" y="6429974"/>
                </a:lnTo>
                <a:lnTo>
                  <a:pt x="994968" y="6429974"/>
                </a:lnTo>
                <a:lnTo>
                  <a:pt x="994968" y="6437584"/>
                </a:lnTo>
                <a:cubicBezTo>
                  <a:pt x="988786" y="6433066"/>
                  <a:pt x="981969" y="6429895"/>
                  <a:pt x="974201" y="6429895"/>
                </a:cubicBezTo>
                <a:close/>
                <a:moveTo>
                  <a:pt x="788322" y="6429895"/>
                </a:moveTo>
                <a:cubicBezTo>
                  <a:pt x="772231" y="6429895"/>
                  <a:pt x="759231" y="6443608"/>
                  <a:pt x="759231" y="6460967"/>
                </a:cubicBezTo>
                <a:cubicBezTo>
                  <a:pt x="759231" y="6477930"/>
                  <a:pt x="771676" y="6491485"/>
                  <a:pt x="790224" y="6491485"/>
                </a:cubicBezTo>
                <a:cubicBezTo>
                  <a:pt x="801242" y="6491485"/>
                  <a:pt x="808931" y="6486649"/>
                  <a:pt x="814717" y="6480150"/>
                </a:cubicBezTo>
                <a:lnTo>
                  <a:pt x="806712" y="6473808"/>
                </a:lnTo>
                <a:cubicBezTo>
                  <a:pt x="802748" y="6478089"/>
                  <a:pt x="797120" y="6481497"/>
                  <a:pt x="789590" y="6481497"/>
                </a:cubicBezTo>
                <a:cubicBezTo>
                  <a:pt x="778255" y="6481497"/>
                  <a:pt x="771834" y="6474046"/>
                  <a:pt x="770249" y="6464455"/>
                </a:cubicBezTo>
                <a:lnTo>
                  <a:pt x="817412" y="6464455"/>
                </a:lnTo>
                <a:cubicBezTo>
                  <a:pt x="817492" y="6463107"/>
                  <a:pt x="817571" y="6462077"/>
                  <a:pt x="817571" y="6460412"/>
                </a:cubicBezTo>
                <a:cubicBezTo>
                  <a:pt x="817571" y="6443687"/>
                  <a:pt x="804492" y="6429895"/>
                  <a:pt x="788322" y="6429895"/>
                </a:cubicBezTo>
                <a:close/>
                <a:moveTo>
                  <a:pt x="1188536" y="6409286"/>
                </a:moveTo>
                <a:cubicBezTo>
                  <a:pt x="1184652" y="6409286"/>
                  <a:pt x="1181481" y="6412456"/>
                  <a:pt x="1181481" y="6416261"/>
                </a:cubicBezTo>
                <a:cubicBezTo>
                  <a:pt x="1181481" y="6420224"/>
                  <a:pt x="1184731" y="6423316"/>
                  <a:pt x="1188536" y="6423316"/>
                </a:cubicBezTo>
                <a:cubicBezTo>
                  <a:pt x="1192341" y="6423316"/>
                  <a:pt x="1195511" y="6420224"/>
                  <a:pt x="1195511" y="6416261"/>
                </a:cubicBezTo>
                <a:cubicBezTo>
                  <a:pt x="1195511" y="6412456"/>
                  <a:pt x="1192499" y="6409286"/>
                  <a:pt x="1188536" y="6409286"/>
                </a:cubicBezTo>
                <a:close/>
                <a:moveTo>
                  <a:pt x="1164360" y="6409286"/>
                </a:moveTo>
                <a:cubicBezTo>
                  <a:pt x="1160317" y="6409286"/>
                  <a:pt x="1157384" y="6412456"/>
                  <a:pt x="1157384" y="6416261"/>
                </a:cubicBezTo>
                <a:cubicBezTo>
                  <a:pt x="1157384" y="6420224"/>
                  <a:pt x="1160317" y="6423316"/>
                  <a:pt x="1164360" y="6423316"/>
                </a:cubicBezTo>
                <a:cubicBezTo>
                  <a:pt x="1168323" y="6423316"/>
                  <a:pt x="1171177" y="6420224"/>
                  <a:pt x="1171177" y="6416261"/>
                </a:cubicBezTo>
                <a:cubicBezTo>
                  <a:pt x="1171177" y="6412456"/>
                  <a:pt x="1168244" y="6409286"/>
                  <a:pt x="1164360" y="6409286"/>
                </a:cubicBezTo>
                <a:close/>
                <a:moveTo>
                  <a:pt x="986962" y="6409286"/>
                </a:moveTo>
                <a:cubicBezTo>
                  <a:pt x="983158" y="6409286"/>
                  <a:pt x="979987" y="6412456"/>
                  <a:pt x="979987" y="6416261"/>
                </a:cubicBezTo>
                <a:cubicBezTo>
                  <a:pt x="979987" y="6420224"/>
                  <a:pt x="983078" y="6423316"/>
                  <a:pt x="986962" y="6423316"/>
                </a:cubicBezTo>
                <a:cubicBezTo>
                  <a:pt x="990767" y="6423316"/>
                  <a:pt x="994017" y="6420224"/>
                  <a:pt x="994017" y="6416261"/>
                </a:cubicBezTo>
                <a:cubicBezTo>
                  <a:pt x="994017" y="6412456"/>
                  <a:pt x="990767" y="6409286"/>
                  <a:pt x="986962" y="6409286"/>
                </a:cubicBezTo>
                <a:close/>
                <a:moveTo>
                  <a:pt x="962707" y="6409286"/>
                </a:moveTo>
                <a:cubicBezTo>
                  <a:pt x="958823" y="6409286"/>
                  <a:pt x="955652" y="6412456"/>
                  <a:pt x="955652" y="6416261"/>
                </a:cubicBezTo>
                <a:cubicBezTo>
                  <a:pt x="955652" y="6420224"/>
                  <a:pt x="958744" y="6423316"/>
                  <a:pt x="962707" y="6423316"/>
                </a:cubicBezTo>
                <a:cubicBezTo>
                  <a:pt x="966512" y="6423316"/>
                  <a:pt x="969682" y="6420224"/>
                  <a:pt x="969682" y="6416261"/>
                </a:cubicBezTo>
                <a:cubicBezTo>
                  <a:pt x="969682" y="6412456"/>
                  <a:pt x="966591" y="6409286"/>
                  <a:pt x="962707" y="6409286"/>
                </a:cubicBezTo>
                <a:close/>
                <a:moveTo>
                  <a:pt x="1384323" y="6409206"/>
                </a:moveTo>
                <a:cubicBezTo>
                  <a:pt x="1380201" y="6409206"/>
                  <a:pt x="1377110" y="6412456"/>
                  <a:pt x="1377110" y="6416420"/>
                </a:cubicBezTo>
                <a:cubicBezTo>
                  <a:pt x="1377110" y="6420462"/>
                  <a:pt x="1380280" y="6423712"/>
                  <a:pt x="1384323" y="6423712"/>
                </a:cubicBezTo>
                <a:cubicBezTo>
                  <a:pt x="1388286" y="6423712"/>
                  <a:pt x="1391536" y="6420462"/>
                  <a:pt x="1391536" y="6416420"/>
                </a:cubicBezTo>
                <a:cubicBezTo>
                  <a:pt x="1391536" y="6412456"/>
                  <a:pt x="1388445" y="6409206"/>
                  <a:pt x="1384323" y="6409206"/>
                </a:cubicBezTo>
                <a:close/>
                <a:moveTo>
                  <a:pt x="587541" y="6408652"/>
                </a:moveTo>
                <a:lnTo>
                  <a:pt x="587541" y="6489899"/>
                </a:lnTo>
                <a:lnTo>
                  <a:pt x="599352" y="6489899"/>
                </a:lnTo>
                <a:lnTo>
                  <a:pt x="599352" y="6453833"/>
                </a:lnTo>
                <a:lnTo>
                  <a:pt x="640649" y="6453833"/>
                </a:lnTo>
                <a:lnTo>
                  <a:pt x="640649" y="6489899"/>
                </a:lnTo>
                <a:lnTo>
                  <a:pt x="652460" y="6489899"/>
                </a:lnTo>
                <a:lnTo>
                  <a:pt x="652460" y="6408652"/>
                </a:lnTo>
                <a:lnTo>
                  <a:pt x="640649" y="6408652"/>
                </a:lnTo>
                <a:lnTo>
                  <a:pt x="640649" y="6442736"/>
                </a:lnTo>
                <a:lnTo>
                  <a:pt x="599352" y="6442736"/>
                </a:lnTo>
                <a:lnTo>
                  <a:pt x="599352" y="6408652"/>
                </a:lnTo>
                <a:close/>
                <a:moveTo>
                  <a:pt x="1144781" y="6406987"/>
                </a:moveTo>
                <a:cubicBezTo>
                  <a:pt x="1129562" y="6407463"/>
                  <a:pt x="1118782" y="6416816"/>
                  <a:pt x="1117276" y="6431559"/>
                </a:cubicBezTo>
                <a:lnTo>
                  <a:pt x="1088423" y="6431559"/>
                </a:lnTo>
                <a:lnTo>
                  <a:pt x="1088423" y="6417450"/>
                </a:lnTo>
                <a:lnTo>
                  <a:pt x="1077643" y="6417450"/>
                </a:lnTo>
                <a:lnTo>
                  <a:pt x="1077643" y="6431559"/>
                </a:lnTo>
                <a:lnTo>
                  <a:pt x="1067180" y="6431559"/>
                </a:lnTo>
                <a:lnTo>
                  <a:pt x="1067180" y="6441785"/>
                </a:lnTo>
                <a:lnTo>
                  <a:pt x="1077643" y="6441785"/>
                </a:lnTo>
                <a:lnTo>
                  <a:pt x="1077643" y="6465089"/>
                </a:lnTo>
                <a:cubicBezTo>
                  <a:pt x="1077643" y="6480625"/>
                  <a:pt x="1088898" y="6489979"/>
                  <a:pt x="1104989" y="6490375"/>
                </a:cubicBezTo>
                <a:lnTo>
                  <a:pt x="1104989" y="6480070"/>
                </a:lnTo>
                <a:cubicBezTo>
                  <a:pt x="1094764" y="6479753"/>
                  <a:pt x="1088423" y="6474046"/>
                  <a:pt x="1088423" y="6463979"/>
                </a:cubicBezTo>
                <a:lnTo>
                  <a:pt x="1088423" y="6441785"/>
                </a:lnTo>
                <a:lnTo>
                  <a:pt x="1117276" y="6441785"/>
                </a:lnTo>
                <a:lnTo>
                  <a:pt x="1117276" y="6489899"/>
                </a:lnTo>
                <a:lnTo>
                  <a:pt x="1127977" y="6489899"/>
                </a:lnTo>
                <a:lnTo>
                  <a:pt x="1127977" y="6441785"/>
                </a:lnTo>
                <a:lnTo>
                  <a:pt x="1144781" y="6441785"/>
                </a:lnTo>
                <a:lnTo>
                  <a:pt x="1144781" y="6431559"/>
                </a:lnTo>
                <a:lnTo>
                  <a:pt x="1127977" y="6431559"/>
                </a:lnTo>
                <a:cubicBezTo>
                  <a:pt x="1128849" y="6421730"/>
                  <a:pt x="1135269" y="6417688"/>
                  <a:pt x="1144781" y="6417450"/>
                </a:cubicBezTo>
                <a:close/>
                <a:moveTo>
                  <a:pt x="373523" y="6359903"/>
                </a:moveTo>
                <a:lnTo>
                  <a:pt x="373523" y="6532703"/>
                </a:lnTo>
                <a:lnTo>
                  <a:pt x="431387" y="6532703"/>
                </a:lnTo>
                <a:lnTo>
                  <a:pt x="431387" y="6490691"/>
                </a:lnTo>
                <a:cubicBezTo>
                  <a:pt x="431387" y="6479594"/>
                  <a:pt x="440106" y="6470082"/>
                  <a:pt x="451996" y="6470082"/>
                </a:cubicBezTo>
                <a:cubicBezTo>
                  <a:pt x="463807" y="6470082"/>
                  <a:pt x="472605" y="6479594"/>
                  <a:pt x="472605" y="6490691"/>
                </a:cubicBezTo>
                <a:lnTo>
                  <a:pt x="472605" y="6532702"/>
                </a:lnTo>
                <a:lnTo>
                  <a:pt x="472843" y="6532702"/>
                </a:lnTo>
                <a:lnTo>
                  <a:pt x="530470" y="6532702"/>
                </a:lnTo>
                <a:lnTo>
                  <a:pt x="530470" y="6490691"/>
                </a:lnTo>
                <a:lnTo>
                  <a:pt x="530469" y="6490685"/>
                </a:lnTo>
                <a:lnTo>
                  <a:pt x="530469" y="6359903"/>
                </a:lnTo>
                <a:lnTo>
                  <a:pt x="472605" y="6359903"/>
                </a:lnTo>
                <a:lnTo>
                  <a:pt x="472605" y="6414992"/>
                </a:lnTo>
                <a:cubicBezTo>
                  <a:pt x="465471" y="6413011"/>
                  <a:pt x="459209" y="6412218"/>
                  <a:pt x="451996" y="6412218"/>
                </a:cubicBezTo>
                <a:cubicBezTo>
                  <a:pt x="444783" y="6412218"/>
                  <a:pt x="438521" y="6413011"/>
                  <a:pt x="431387" y="6414992"/>
                </a:cubicBezTo>
                <a:lnTo>
                  <a:pt x="431387" y="6359903"/>
                </a:lnTo>
                <a:close/>
                <a:moveTo>
                  <a:pt x="0" y="0"/>
                </a:moveTo>
                <a:lnTo>
                  <a:pt x="6095999" y="0"/>
                </a:lnTo>
                <a:lnTo>
                  <a:pt x="6095999" y="6857999"/>
                </a:lnTo>
                <a:lnTo>
                  <a:pt x="0" y="6857999"/>
                </a:lnTo>
                <a:close/>
              </a:path>
            </a:pathLst>
          </a:custGeom>
          <a:solidFill>
            <a:schemeClr val="bg1">
              <a:lumMod val="75000"/>
            </a:schemeClr>
          </a:solidFill>
        </p:spPr>
        <p:txBody>
          <a:bodyPr wrap="square" anchor="ctr">
            <a:noAutofit/>
          </a:bodyPr>
          <a:lstStyle>
            <a:lvl1pPr marL="0" indent="0" algn="ctr">
              <a:buNone/>
              <a:defRPr/>
            </a:lvl1pPr>
          </a:lstStyle>
          <a:p>
            <a:r>
              <a:rPr lang="sv-SE"/>
              <a:t>Klicka för att lägga till bild</a:t>
            </a:r>
          </a:p>
        </p:txBody>
      </p:sp>
      <p:sp>
        <p:nvSpPr>
          <p:cNvPr id="4" name="Platshållare för datum 3">
            <a:extLst>
              <a:ext uri="{FF2B5EF4-FFF2-40B4-BE49-F238E27FC236}">
                <a16:creationId xmlns:a16="http://schemas.microsoft.com/office/drawing/2014/main" id="{113CF12C-27A1-4F8F-863D-09C3DC1D31B1}"/>
              </a:ext>
            </a:extLst>
          </p:cNvPr>
          <p:cNvSpPr>
            <a:spLocks noGrp="1"/>
          </p:cNvSpPr>
          <p:nvPr>
            <p:ph type="dt" sz="half" idx="10"/>
          </p:nvPr>
        </p:nvSpPr>
        <p:spPr/>
        <p:txBody>
          <a:bodyPr/>
          <a:lstStyle>
            <a:lvl1pPr>
              <a:defRPr>
                <a:solidFill>
                  <a:schemeClr val="bg1"/>
                </a:solidFill>
              </a:defRPr>
            </a:lvl1pPr>
          </a:lstStyle>
          <a:p>
            <a:fld id="{E0521886-4C51-4D94-8B52-6982E313F20D}" type="datetimeFigureOut">
              <a:rPr lang="sv-SE" smtClean="0"/>
              <a:pPr/>
              <a:t>2026-02-10</a:t>
            </a:fld>
            <a:endParaRPr lang="sv-SE"/>
          </a:p>
        </p:txBody>
      </p:sp>
      <p:sp>
        <p:nvSpPr>
          <p:cNvPr id="5" name="Platshållare för sidfot 4">
            <a:extLst>
              <a:ext uri="{FF2B5EF4-FFF2-40B4-BE49-F238E27FC236}">
                <a16:creationId xmlns:a16="http://schemas.microsoft.com/office/drawing/2014/main" id="{2B1BB458-6677-4BF0-B30A-B6F4BBEE0C68}"/>
              </a:ext>
            </a:extLst>
          </p:cNvPr>
          <p:cNvSpPr>
            <a:spLocks noGrp="1"/>
          </p:cNvSpPr>
          <p:nvPr>
            <p:ph type="ftr" sz="quarter" idx="11"/>
          </p:nvPr>
        </p:nvSpPr>
        <p:spPr>
          <a:xfrm>
            <a:off x="2329249" y="6360102"/>
            <a:ext cx="3274540" cy="180975"/>
          </a:xfrm>
        </p:spPr>
        <p:txBody>
          <a:bodyPr/>
          <a:lstStyle>
            <a:lvl1pPr>
              <a:defRPr>
                <a:solidFill>
                  <a:schemeClr val="bg1"/>
                </a:solidFill>
              </a:defRPr>
            </a:lvl1pPr>
          </a:lstStyle>
          <a:p>
            <a:endParaRPr lang="sv-SE"/>
          </a:p>
        </p:txBody>
      </p:sp>
      <p:sp>
        <p:nvSpPr>
          <p:cNvPr id="6" name="Platshållare för bildnummer 5">
            <a:extLst>
              <a:ext uri="{FF2B5EF4-FFF2-40B4-BE49-F238E27FC236}">
                <a16:creationId xmlns:a16="http://schemas.microsoft.com/office/drawing/2014/main" id="{D3BCD926-4C30-4900-9884-8E4A8078AE42}"/>
              </a:ext>
            </a:extLst>
          </p:cNvPr>
          <p:cNvSpPr>
            <a:spLocks noGrp="1"/>
          </p:cNvSpPr>
          <p:nvPr>
            <p:ph type="sldNum" sz="quarter" idx="12"/>
          </p:nvPr>
        </p:nvSpPr>
        <p:spPr/>
        <p:txBody>
          <a:bodyPr/>
          <a:lstStyle>
            <a:lvl1pPr>
              <a:defRPr>
                <a:solidFill>
                  <a:schemeClr val="bg1"/>
                </a:solidFill>
              </a:defRPr>
            </a:lvl1pPr>
          </a:lstStyle>
          <a:p>
            <a:fld id="{A55572E3-E8A1-4911-8B9F-CE1D952D7755}" type="slidenum">
              <a:rPr lang="sv-SE" smtClean="0"/>
              <a:pPr/>
              <a:t>‹#›</a:t>
            </a:fld>
            <a:endParaRPr lang="sv-SE"/>
          </a:p>
        </p:txBody>
      </p:sp>
      <p:sp>
        <p:nvSpPr>
          <p:cNvPr id="9" name="Platshållare för text 8">
            <a:extLst>
              <a:ext uri="{FF2B5EF4-FFF2-40B4-BE49-F238E27FC236}">
                <a16:creationId xmlns:a16="http://schemas.microsoft.com/office/drawing/2014/main" id="{03D0629A-4DC6-4C68-BAEB-C974905242C2}"/>
              </a:ext>
            </a:extLst>
          </p:cNvPr>
          <p:cNvSpPr>
            <a:spLocks noGrp="1"/>
          </p:cNvSpPr>
          <p:nvPr>
            <p:ph type="body" sz="quarter" idx="14" hasCustomPrompt="1"/>
          </p:nvPr>
        </p:nvSpPr>
        <p:spPr>
          <a:xfrm>
            <a:off x="6554364" y="728663"/>
            <a:ext cx="5267292" cy="5184775"/>
          </a:xfrm>
        </p:spPr>
        <p:txBody>
          <a:bodyPr>
            <a:noAutofit/>
          </a:bodyPr>
          <a:lstStyle>
            <a:lvl1pPr marL="0" indent="0">
              <a:lnSpc>
                <a:spcPct val="100000"/>
              </a:lnSpc>
              <a:buNone/>
              <a:defRPr sz="1400">
                <a:solidFill>
                  <a:schemeClr val="bg1"/>
                </a:solidFill>
              </a:defRPr>
            </a:lvl1pPr>
            <a:lvl2pPr marL="457200" indent="0">
              <a:buNone/>
              <a:defRPr sz="1200">
                <a:solidFill>
                  <a:schemeClr val="accent4"/>
                </a:solidFill>
              </a:defRPr>
            </a:lvl2pPr>
            <a:lvl3pPr marL="914400" indent="0">
              <a:buNone/>
              <a:defRPr sz="1100">
                <a:solidFill>
                  <a:schemeClr val="accent4"/>
                </a:solidFill>
              </a:defRPr>
            </a:lvl3pPr>
            <a:lvl4pPr marL="1371600" indent="0">
              <a:buNone/>
              <a:defRPr sz="1050">
                <a:solidFill>
                  <a:schemeClr val="accent4"/>
                </a:solidFill>
              </a:defRPr>
            </a:lvl4pPr>
            <a:lvl5pPr marL="1828800" indent="0">
              <a:buNone/>
              <a:defRPr sz="1050">
                <a:solidFill>
                  <a:schemeClr val="accent4"/>
                </a:solidFill>
              </a:defRPr>
            </a:lvl5pPr>
          </a:lstStyle>
          <a:p>
            <a:pPr lvl="0"/>
            <a:r>
              <a:rPr lang="sv-SE"/>
              <a:t>Klicka för att skriva in text</a:t>
            </a:r>
          </a:p>
        </p:txBody>
      </p:sp>
      <p:pic>
        <p:nvPicPr>
          <p:cNvPr id="8" name="Logga">
            <a:extLst>
              <a:ext uri="{FF2B5EF4-FFF2-40B4-BE49-F238E27FC236}">
                <a16:creationId xmlns:a16="http://schemas.microsoft.com/office/drawing/2014/main" id="{C600CB35-AD14-4D0A-9976-E09D231528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955" y="6360457"/>
            <a:ext cx="1270526" cy="172246"/>
          </a:xfrm>
          <a:prstGeom prst="rect">
            <a:avLst/>
          </a:prstGeom>
        </p:spPr>
      </p:pic>
    </p:spTree>
    <p:extLst>
      <p:ext uri="{BB962C8B-B14F-4D97-AF65-F5344CB8AC3E}">
        <p14:creationId xmlns:p14="http://schemas.microsoft.com/office/powerpoint/2010/main" val="41718314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Helsidesbild">
    <p:bg>
      <p:bgRef idx="1001">
        <a:schemeClr val="bg1"/>
      </p:bgRef>
    </p:bg>
    <p:spTree>
      <p:nvGrpSpPr>
        <p:cNvPr id="1" name=""/>
        <p:cNvGrpSpPr/>
        <p:nvPr/>
      </p:nvGrpSpPr>
      <p:grpSpPr>
        <a:xfrm>
          <a:off x="0" y="0"/>
          <a:ext cx="0" cy="0"/>
          <a:chOff x="0" y="0"/>
          <a:chExt cx="0" cy="0"/>
        </a:xfrm>
      </p:grpSpPr>
      <p:sp>
        <p:nvSpPr>
          <p:cNvPr id="15" name="Platshållare för bild 14">
            <a:extLst>
              <a:ext uri="{FF2B5EF4-FFF2-40B4-BE49-F238E27FC236}">
                <a16:creationId xmlns:a16="http://schemas.microsoft.com/office/drawing/2014/main" id="{C5DB816C-EB25-4CF4-B8BC-C846213A7C65}"/>
              </a:ext>
            </a:extLst>
          </p:cNvPr>
          <p:cNvSpPr>
            <a:spLocks noGrp="1"/>
          </p:cNvSpPr>
          <p:nvPr>
            <p:ph type="pic" sz="quarter" idx="13" hasCustomPrompt="1"/>
          </p:nvPr>
        </p:nvSpPr>
        <p:spPr>
          <a:xfrm>
            <a:off x="0" y="0"/>
            <a:ext cx="12191999" cy="6858000"/>
          </a:xfrm>
          <a:custGeom>
            <a:avLst/>
            <a:gdLst>
              <a:gd name="connsiteX0" fmla="*/ 1557995 w 12191999"/>
              <a:gd name="connsiteY0" fmla="*/ 6440041 h 6858000"/>
              <a:gd name="connsiteX1" fmla="*/ 1575830 w 12191999"/>
              <a:gd name="connsiteY1" fmla="*/ 6454626 h 6858000"/>
              <a:gd name="connsiteX2" fmla="*/ 1540318 w 12191999"/>
              <a:gd name="connsiteY2" fmla="*/ 6454626 h 6858000"/>
              <a:gd name="connsiteX3" fmla="*/ 1557995 w 12191999"/>
              <a:gd name="connsiteY3" fmla="*/ 6440041 h 6858000"/>
              <a:gd name="connsiteX4" fmla="*/ 1491094 w 12191999"/>
              <a:gd name="connsiteY4" fmla="*/ 6440041 h 6858000"/>
              <a:gd name="connsiteX5" fmla="*/ 1510673 w 12191999"/>
              <a:gd name="connsiteY5" fmla="*/ 6460650 h 6858000"/>
              <a:gd name="connsiteX6" fmla="*/ 1491094 w 12191999"/>
              <a:gd name="connsiteY6" fmla="*/ 6479753 h 6858000"/>
              <a:gd name="connsiteX7" fmla="*/ 1471991 w 12191999"/>
              <a:gd name="connsiteY7" fmla="*/ 6460650 h 6858000"/>
              <a:gd name="connsiteX8" fmla="*/ 1491094 w 12191999"/>
              <a:gd name="connsiteY8" fmla="*/ 6440041 h 6858000"/>
              <a:gd name="connsiteX9" fmla="*/ 1277472 w 12191999"/>
              <a:gd name="connsiteY9" fmla="*/ 6440041 h 6858000"/>
              <a:gd name="connsiteX10" fmla="*/ 1295307 w 12191999"/>
              <a:gd name="connsiteY10" fmla="*/ 6454626 h 6858000"/>
              <a:gd name="connsiteX11" fmla="*/ 1259796 w 12191999"/>
              <a:gd name="connsiteY11" fmla="*/ 6454626 h 6858000"/>
              <a:gd name="connsiteX12" fmla="*/ 1277472 w 12191999"/>
              <a:gd name="connsiteY12" fmla="*/ 6440041 h 6858000"/>
              <a:gd name="connsiteX13" fmla="*/ 1176329 w 12191999"/>
              <a:gd name="connsiteY13" fmla="*/ 6440041 h 6858000"/>
              <a:gd name="connsiteX14" fmla="*/ 1196621 w 12191999"/>
              <a:gd name="connsiteY14" fmla="*/ 6460650 h 6858000"/>
              <a:gd name="connsiteX15" fmla="*/ 1176329 w 12191999"/>
              <a:gd name="connsiteY15" fmla="*/ 6481418 h 6858000"/>
              <a:gd name="connsiteX16" fmla="*/ 1156195 w 12191999"/>
              <a:gd name="connsiteY16" fmla="*/ 6460650 h 6858000"/>
              <a:gd name="connsiteX17" fmla="*/ 1176329 w 12191999"/>
              <a:gd name="connsiteY17" fmla="*/ 6440041 h 6858000"/>
              <a:gd name="connsiteX18" fmla="*/ 974676 w 12191999"/>
              <a:gd name="connsiteY18" fmla="*/ 6440041 h 6858000"/>
              <a:gd name="connsiteX19" fmla="*/ 994968 w 12191999"/>
              <a:gd name="connsiteY19" fmla="*/ 6460650 h 6858000"/>
              <a:gd name="connsiteX20" fmla="*/ 974676 w 12191999"/>
              <a:gd name="connsiteY20" fmla="*/ 6481418 h 6858000"/>
              <a:gd name="connsiteX21" fmla="*/ 954384 w 12191999"/>
              <a:gd name="connsiteY21" fmla="*/ 6460650 h 6858000"/>
              <a:gd name="connsiteX22" fmla="*/ 974676 w 12191999"/>
              <a:gd name="connsiteY22" fmla="*/ 6440041 h 6858000"/>
              <a:gd name="connsiteX23" fmla="*/ 905715 w 12191999"/>
              <a:gd name="connsiteY23" fmla="*/ 6440041 h 6858000"/>
              <a:gd name="connsiteX24" fmla="*/ 925293 w 12191999"/>
              <a:gd name="connsiteY24" fmla="*/ 6460650 h 6858000"/>
              <a:gd name="connsiteX25" fmla="*/ 905715 w 12191999"/>
              <a:gd name="connsiteY25" fmla="*/ 6479753 h 6858000"/>
              <a:gd name="connsiteX26" fmla="*/ 886612 w 12191999"/>
              <a:gd name="connsiteY26" fmla="*/ 6460650 h 6858000"/>
              <a:gd name="connsiteX27" fmla="*/ 905715 w 12191999"/>
              <a:gd name="connsiteY27" fmla="*/ 6440041 h 6858000"/>
              <a:gd name="connsiteX28" fmla="*/ 788401 w 12191999"/>
              <a:gd name="connsiteY28" fmla="*/ 6440041 h 6858000"/>
              <a:gd name="connsiteX29" fmla="*/ 806236 w 12191999"/>
              <a:gd name="connsiteY29" fmla="*/ 6454626 h 6858000"/>
              <a:gd name="connsiteX30" fmla="*/ 770725 w 12191999"/>
              <a:gd name="connsiteY30" fmla="*/ 6454626 h 6858000"/>
              <a:gd name="connsiteX31" fmla="*/ 788401 w 12191999"/>
              <a:gd name="connsiteY31" fmla="*/ 6440041 h 6858000"/>
              <a:gd name="connsiteX32" fmla="*/ 1378933 w 12191999"/>
              <a:gd name="connsiteY32" fmla="*/ 6431559 h 6858000"/>
              <a:gd name="connsiteX33" fmla="*/ 1378933 w 12191999"/>
              <a:gd name="connsiteY33" fmla="*/ 6489899 h 6858000"/>
              <a:gd name="connsiteX34" fmla="*/ 1389554 w 12191999"/>
              <a:gd name="connsiteY34" fmla="*/ 6489899 h 6858000"/>
              <a:gd name="connsiteX35" fmla="*/ 1389554 w 12191999"/>
              <a:gd name="connsiteY35" fmla="*/ 6431559 h 6858000"/>
              <a:gd name="connsiteX36" fmla="*/ 662368 w 12191999"/>
              <a:gd name="connsiteY36" fmla="*/ 6431559 h 6858000"/>
              <a:gd name="connsiteX37" fmla="*/ 662368 w 12191999"/>
              <a:gd name="connsiteY37" fmla="*/ 6465168 h 6858000"/>
              <a:gd name="connsiteX38" fmla="*/ 689001 w 12191999"/>
              <a:gd name="connsiteY38" fmla="*/ 6491485 h 6858000"/>
              <a:gd name="connsiteX39" fmla="*/ 705489 w 12191999"/>
              <a:gd name="connsiteY39" fmla="*/ 6485460 h 6858000"/>
              <a:gd name="connsiteX40" fmla="*/ 705489 w 12191999"/>
              <a:gd name="connsiteY40" fmla="*/ 6487997 h 6858000"/>
              <a:gd name="connsiteX41" fmla="*/ 686465 w 12191999"/>
              <a:gd name="connsiteY41" fmla="*/ 6506862 h 6858000"/>
              <a:gd name="connsiteX42" fmla="*/ 669106 w 12191999"/>
              <a:gd name="connsiteY42" fmla="*/ 6498302 h 6858000"/>
              <a:gd name="connsiteX43" fmla="*/ 660783 w 12191999"/>
              <a:gd name="connsiteY43" fmla="*/ 6504643 h 6858000"/>
              <a:gd name="connsiteX44" fmla="*/ 686861 w 12191999"/>
              <a:gd name="connsiteY44" fmla="*/ 6516929 h 6858000"/>
              <a:gd name="connsiteX45" fmla="*/ 716190 w 12191999"/>
              <a:gd name="connsiteY45" fmla="*/ 6486808 h 6858000"/>
              <a:gd name="connsiteX46" fmla="*/ 716190 w 12191999"/>
              <a:gd name="connsiteY46" fmla="*/ 6431559 h 6858000"/>
              <a:gd name="connsiteX47" fmla="*/ 705489 w 12191999"/>
              <a:gd name="connsiteY47" fmla="*/ 6431559 h 6858000"/>
              <a:gd name="connsiteX48" fmla="*/ 705489 w 12191999"/>
              <a:gd name="connsiteY48" fmla="*/ 6464930 h 6858000"/>
              <a:gd name="connsiteX49" fmla="*/ 689001 w 12191999"/>
              <a:gd name="connsiteY49" fmla="*/ 6481418 h 6858000"/>
              <a:gd name="connsiteX50" fmla="*/ 673148 w 12191999"/>
              <a:gd name="connsiteY50" fmla="*/ 6464296 h 6858000"/>
              <a:gd name="connsiteX51" fmla="*/ 673148 w 12191999"/>
              <a:gd name="connsiteY51" fmla="*/ 6431559 h 6858000"/>
              <a:gd name="connsiteX52" fmla="*/ 1040784 w 12191999"/>
              <a:gd name="connsiteY52" fmla="*/ 6430053 h 6858000"/>
              <a:gd name="connsiteX53" fmla="*/ 1019541 w 12191999"/>
              <a:gd name="connsiteY53" fmla="*/ 6448126 h 6858000"/>
              <a:gd name="connsiteX54" fmla="*/ 1033492 w 12191999"/>
              <a:gd name="connsiteY54" fmla="*/ 6463900 h 6858000"/>
              <a:gd name="connsiteX55" fmla="*/ 1044827 w 12191999"/>
              <a:gd name="connsiteY55" fmla="*/ 6466833 h 6858000"/>
              <a:gd name="connsiteX56" fmla="*/ 1054180 w 12191999"/>
              <a:gd name="connsiteY56" fmla="*/ 6473808 h 6858000"/>
              <a:gd name="connsiteX57" fmla="*/ 1041894 w 12191999"/>
              <a:gd name="connsiteY57" fmla="*/ 6481814 h 6858000"/>
              <a:gd name="connsiteX58" fmla="*/ 1026358 w 12191999"/>
              <a:gd name="connsiteY58" fmla="*/ 6475077 h 6858000"/>
              <a:gd name="connsiteX59" fmla="*/ 1017955 w 12191999"/>
              <a:gd name="connsiteY59" fmla="*/ 6480704 h 6858000"/>
              <a:gd name="connsiteX60" fmla="*/ 1042052 w 12191999"/>
              <a:gd name="connsiteY60" fmla="*/ 6491485 h 6858000"/>
              <a:gd name="connsiteX61" fmla="*/ 1064802 w 12191999"/>
              <a:gd name="connsiteY61" fmla="*/ 6473412 h 6858000"/>
              <a:gd name="connsiteX62" fmla="*/ 1049028 w 12191999"/>
              <a:gd name="connsiteY62" fmla="*/ 6456845 h 6858000"/>
              <a:gd name="connsiteX63" fmla="*/ 1036504 w 12191999"/>
              <a:gd name="connsiteY63" fmla="*/ 6453516 h 6858000"/>
              <a:gd name="connsiteX64" fmla="*/ 1030004 w 12191999"/>
              <a:gd name="connsiteY64" fmla="*/ 6447175 h 6858000"/>
              <a:gd name="connsiteX65" fmla="*/ 1040705 w 12191999"/>
              <a:gd name="connsiteY65" fmla="*/ 6439882 h 6858000"/>
              <a:gd name="connsiteX66" fmla="*/ 1054814 w 12191999"/>
              <a:gd name="connsiteY66" fmla="*/ 6446620 h 6858000"/>
              <a:gd name="connsiteX67" fmla="*/ 1063137 w 12191999"/>
              <a:gd name="connsiteY67" fmla="*/ 6440913 h 6858000"/>
              <a:gd name="connsiteX68" fmla="*/ 1040784 w 12191999"/>
              <a:gd name="connsiteY68" fmla="*/ 6430053 h 6858000"/>
              <a:gd name="connsiteX69" fmla="*/ 845869 w 12191999"/>
              <a:gd name="connsiteY69" fmla="*/ 6430053 h 6858000"/>
              <a:gd name="connsiteX70" fmla="*/ 824626 w 12191999"/>
              <a:gd name="connsiteY70" fmla="*/ 6448126 h 6858000"/>
              <a:gd name="connsiteX71" fmla="*/ 838576 w 12191999"/>
              <a:gd name="connsiteY71" fmla="*/ 6463900 h 6858000"/>
              <a:gd name="connsiteX72" fmla="*/ 849911 w 12191999"/>
              <a:gd name="connsiteY72" fmla="*/ 6466833 h 6858000"/>
              <a:gd name="connsiteX73" fmla="*/ 859265 w 12191999"/>
              <a:gd name="connsiteY73" fmla="*/ 6473808 h 6858000"/>
              <a:gd name="connsiteX74" fmla="*/ 846979 w 12191999"/>
              <a:gd name="connsiteY74" fmla="*/ 6481814 h 6858000"/>
              <a:gd name="connsiteX75" fmla="*/ 831443 w 12191999"/>
              <a:gd name="connsiteY75" fmla="*/ 6475077 h 6858000"/>
              <a:gd name="connsiteX76" fmla="*/ 823040 w 12191999"/>
              <a:gd name="connsiteY76" fmla="*/ 6480704 h 6858000"/>
              <a:gd name="connsiteX77" fmla="*/ 847137 w 12191999"/>
              <a:gd name="connsiteY77" fmla="*/ 6491485 h 6858000"/>
              <a:gd name="connsiteX78" fmla="*/ 869887 w 12191999"/>
              <a:gd name="connsiteY78" fmla="*/ 6473412 h 6858000"/>
              <a:gd name="connsiteX79" fmla="*/ 854113 w 12191999"/>
              <a:gd name="connsiteY79" fmla="*/ 6456845 h 6858000"/>
              <a:gd name="connsiteX80" fmla="*/ 841589 w 12191999"/>
              <a:gd name="connsiteY80" fmla="*/ 6453516 h 6858000"/>
              <a:gd name="connsiteX81" fmla="*/ 835089 w 12191999"/>
              <a:gd name="connsiteY81" fmla="*/ 6447175 h 6858000"/>
              <a:gd name="connsiteX82" fmla="*/ 845790 w 12191999"/>
              <a:gd name="connsiteY82" fmla="*/ 6439882 h 6858000"/>
              <a:gd name="connsiteX83" fmla="*/ 859899 w 12191999"/>
              <a:gd name="connsiteY83" fmla="*/ 6446620 h 6858000"/>
              <a:gd name="connsiteX84" fmla="*/ 868222 w 12191999"/>
              <a:gd name="connsiteY84" fmla="*/ 6440913 h 6858000"/>
              <a:gd name="connsiteX85" fmla="*/ 845869 w 12191999"/>
              <a:gd name="connsiteY85" fmla="*/ 6430053 h 6858000"/>
              <a:gd name="connsiteX86" fmla="*/ 1490936 w 12191999"/>
              <a:gd name="connsiteY86" fmla="*/ 6429974 h 6858000"/>
              <a:gd name="connsiteX87" fmla="*/ 1461290 w 12191999"/>
              <a:gd name="connsiteY87" fmla="*/ 6460412 h 6858000"/>
              <a:gd name="connsiteX88" fmla="*/ 1490936 w 12191999"/>
              <a:gd name="connsiteY88" fmla="*/ 6489899 h 6858000"/>
              <a:gd name="connsiteX89" fmla="*/ 1510673 w 12191999"/>
              <a:gd name="connsiteY89" fmla="*/ 6482607 h 6858000"/>
              <a:gd name="connsiteX90" fmla="*/ 1510673 w 12191999"/>
              <a:gd name="connsiteY90" fmla="*/ 6487918 h 6858000"/>
              <a:gd name="connsiteX91" fmla="*/ 1491411 w 12191999"/>
              <a:gd name="connsiteY91" fmla="*/ 6507021 h 6858000"/>
              <a:gd name="connsiteX92" fmla="*/ 1474131 w 12191999"/>
              <a:gd name="connsiteY92" fmla="*/ 6498302 h 6858000"/>
              <a:gd name="connsiteX93" fmla="*/ 1465650 w 12191999"/>
              <a:gd name="connsiteY93" fmla="*/ 6504643 h 6858000"/>
              <a:gd name="connsiteX94" fmla="*/ 1491887 w 12191999"/>
              <a:gd name="connsiteY94" fmla="*/ 6516929 h 6858000"/>
              <a:gd name="connsiteX95" fmla="*/ 1521215 w 12191999"/>
              <a:gd name="connsiteY95" fmla="*/ 6486808 h 6858000"/>
              <a:gd name="connsiteX96" fmla="*/ 1521215 w 12191999"/>
              <a:gd name="connsiteY96" fmla="*/ 6429974 h 6858000"/>
              <a:gd name="connsiteX97" fmla="*/ 1510673 w 12191999"/>
              <a:gd name="connsiteY97" fmla="*/ 6429974 h 6858000"/>
              <a:gd name="connsiteX98" fmla="*/ 1510673 w 12191999"/>
              <a:gd name="connsiteY98" fmla="*/ 6437187 h 6858000"/>
              <a:gd name="connsiteX99" fmla="*/ 1490936 w 12191999"/>
              <a:gd name="connsiteY99" fmla="*/ 6429974 h 6858000"/>
              <a:gd name="connsiteX100" fmla="*/ 1215407 w 12191999"/>
              <a:gd name="connsiteY100" fmla="*/ 6429974 h 6858000"/>
              <a:gd name="connsiteX101" fmla="*/ 1215407 w 12191999"/>
              <a:gd name="connsiteY101" fmla="*/ 6489899 h 6858000"/>
              <a:gd name="connsiteX102" fmla="*/ 1226108 w 12191999"/>
              <a:gd name="connsiteY102" fmla="*/ 6489899 h 6858000"/>
              <a:gd name="connsiteX103" fmla="*/ 1226108 w 12191999"/>
              <a:gd name="connsiteY103" fmla="*/ 6457559 h 6858000"/>
              <a:gd name="connsiteX104" fmla="*/ 1242120 w 12191999"/>
              <a:gd name="connsiteY104" fmla="*/ 6441071 h 6858000"/>
              <a:gd name="connsiteX105" fmla="*/ 1247351 w 12191999"/>
              <a:gd name="connsiteY105" fmla="*/ 6441626 h 6858000"/>
              <a:gd name="connsiteX106" fmla="*/ 1247351 w 12191999"/>
              <a:gd name="connsiteY106" fmla="*/ 6430450 h 6858000"/>
              <a:gd name="connsiteX107" fmla="*/ 1241882 w 12191999"/>
              <a:gd name="connsiteY107" fmla="*/ 6429974 h 6858000"/>
              <a:gd name="connsiteX108" fmla="*/ 1226108 w 12191999"/>
              <a:gd name="connsiteY108" fmla="*/ 6437029 h 6858000"/>
              <a:gd name="connsiteX109" fmla="*/ 1226108 w 12191999"/>
              <a:gd name="connsiteY109" fmla="*/ 6429974 h 6858000"/>
              <a:gd name="connsiteX110" fmla="*/ 1176329 w 12191999"/>
              <a:gd name="connsiteY110" fmla="*/ 6429974 h 6858000"/>
              <a:gd name="connsiteX111" fmla="*/ 1145494 w 12191999"/>
              <a:gd name="connsiteY111" fmla="*/ 6460809 h 6858000"/>
              <a:gd name="connsiteX112" fmla="*/ 1176329 w 12191999"/>
              <a:gd name="connsiteY112" fmla="*/ 6491564 h 6858000"/>
              <a:gd name="connsiteX113" fmla="*/ 1207322 w 12191999"/>
              <a:gd name="connsiteY113" fmla="*/ 6460809 h 6858000"/>
              <a:gd name="connsiteX114" fmla="*/ 1176329 w 12191999"/>
              <a:gd name="connsiteY114" fmla="*/ 6429974 h 6858000"/>
              <a:gd name="connsiteX115" fmla="*/ 905556 w 12191999"/>
              <a:gd name="connsiteY115" fmla="*/ 6429974 h 6858000"/>
              <a:gd name="connsiteX116" fmla="*/ 875911 w 12191999"/>
              <a:gd name="connsiteY116" fmla="*/ 6460412 h 6858000"/>
              <a:gd name="connsiteX117" fmla="*/ 905556 w 12191999"/>
              <a:gd name="connsiteY117" fmla="*/ 6489899 h 6858000"/>
              <a:gd name="connsiteX118" fmla="*/ 925293 w 12191999"/>
              <a:gd name="connsiteY118" fmla="*/ 6482607 h 6858000"/>
              <a:gd name="connsiteX119" fmla="*/ 925293 w 12191999"/>
              <a:gd name="connsiteY119" fmla="*/ 6487918 h 6858000"/>
              <a:gd name="connsiteX120" fmla="*/ 906032 w 12191999"/>
              <a:gd name="connsiteY120" fmla="*/ 6507021 h 6858000"/>
              <a:gd name="connsiteX121" fmla="*/ 888752 w 12191999"/>
              <a:gd name="connsiteY121" fmla="*/ 6498302 h 6858000"/>
              <a:gd name="connsiteX122" fmla="*/ 880270 w 12191999"/>
              <a:gd name="connsiteY122" fmla="*/ 6504643 h 6858000"/>
              <a:gd name="connsiteX123" fmla="*/ 906507 w 12191999"/>
              <a:gd name="connsiteY123" fmla="*/ 6516929 h 6858000"/>
              <a:gd name="connsiteX124" fmla="*/ 935836 w 12191999"/>
              <a:gd name="connsiteY124" fmla="*/ 6486808 h 6858000"/>
              <a:gd name="connsiteX125" fmla="*/ 935836 w 12191999"/>
              <a:gd name="connsiteY125" fmla="*/ 6429974 h 6858000"/>
              <a:gd name="connsiteX126" fmla="*/ 925293 w 12191999"/>
              <a:gd name="connsiteY126" fmla="*/ 6429974 h 6858000"/>
              <a:gd name="connsiteX127" fmla="*/ 925293 w 12191999"/>
              <a:gd name="connsiteY127" fmla="*/ 6437187 h 6858000"/>
              <a:gd name="connsiteX128" fmla="*/ 905556 w 12191999"/>
              <a:gd name="connsiteY128" fmla="*/ 6429974 h 6858000"/>
              <a:gd name="connsiteX129" fmla="*/ 725860 w 12191999"/>
              <a:gd name="connsiteY129" fmla="*/ 6429974 h 6858000"/>
              <a:gd name="connsiteX130" fmla="*/ 725860 w 12191999"/>
              <a:gd name="connsiteY130" fmla="*/ 6489899 h 6858000"/>
              <a:gd name="connsiteX131" fmla="*/ 736561 w 12191999"/>
              <a:gd name="connsiteY131" fmla="*/ 6489899 h 6858000"/>
              <a:gd name="connsiteX132" fmla="*/ 736561 w 12191999"/>
              <a:gd name="connsiteY132" fmla="*/ 6457559 h 6858000"/>
              <a:gd name="connsiteX133" fmla="*/ 752573 w 12191999"/>
              <a:gd name="connsiteY133" fmla="*/ 6441071 h 6858000"/>
              <a:gd name="connsiteX134" fmla="*/ 757804 w 12191999"/>
              <a:gd name="connsiteY134" fmla="*/ 6441626 h 6858000"/>
              <a:gd name="connsiteX135" fmla="*/ 757804 w 12191999"/>
              <a:gd name="connsiteY135" fmla="*/ 6430450 h 6858000"/>
              <a:gd name="connsiteX136" fmla="*/ 752335 w 12191999"/>
              <a:gd name="connsiteY136" fmla="*/ 6429974 h 6858000"/>
              <a:gd name="connsiteX137" fmla="*/ 736561 w 12191999"/>
              <a:gd name="connsiteY137" fmla="*/ 6437029 h 6858000"/>
              <a:gd name="connsiteX138" fmla="*/ 736561 w 12191999"/>
              <a:gd name="connsiteY138" fmla="*/ 6429974 h 6858000"/>
              <a:gd name="connsiteX139" fmla="*/ 1595091 w 12191999"/>
              <a:gd name="connsiteY139" fmla="*/ 6429895 h 6858000"/>
              <a:gd name="connsiteX140" fmla="*/ 1595091 w 12191999"/>
              <a:gd name="connsiteY140" fmla="*/ 6489899 h 6858000"/>
              <a:gd name="connsiteX141" fmla="*/ 1605792 w 12191999"/>
              <a:gd name="connsiteY141" fmla="*/ 6489899 h 6858000"/>
              <a:gd name="connsiteX142" fmla="*/ 1605792 w 12191999"/>
              <a:gd name="connsiteY142" fmla="*/ 6456845 h 6858000"/>
              <a:gd name="connsiteX143" fmla="*/ 1622279 w 12191999"/>
              <a:gd name="connsiteY143" fmla="*/ 6440279 h 6858000"/>
              <a:gd name="connsiteX144" fmla="*/ 1638370 w 12191999"/>
              <a:gd name="connsiteY144" fmla="*/ 6457559 h 6858000"/>
              <a:gd name="connsiteX145" fmla="*/ 1638370 w 12191999"/>
              <a:gd name="connsiteY145" fmla="*/ 6489899 h 6858000"/>
              <a:gd name="connsiteX146" fmla="*/ 1648913 w 12191999"/>
              <a:gd name="connsiteY146" fmla="*/ 6489899 h 6858000"/>
              <a:gd name="connsiteX147" fmla="*/ 1648913 w 12191999"/>
              <a:gd name="connsiteY147" fmla="*/ 6456132 h 6858000"/>
              <a:gd name="connsiteX148" fmla="*/ 1622359 w 12191999"/>
              <a:gd name="connsiteY148" fmla="*/ 6429895 h 6858000"/>
              <a:gd name="connsiteX149" fmla="*/ 1605792 w 12191999"/>
              <a:gd name="connsiteY149" fmla="*/ 6435919 h 6858000"/>
              <a:gd name="connsiteX150" fmla="*/ 1605792 w 12191999"/>
              <a:gd name="connsiteY150" fmla="*/ 6429895 h 6858000"/>
              <a:gd name="connsiteX151" fmla="*/ 1557995 w 12191999"/>
              <a:gd name="connsiteY151" fmla="*/ 6429895 h 6858000"/>
              <a:gd name="connsiteX152" fmla="*/ 1528904 w 12191999"/>
              <a:gd name="connsiteY152" fmla="*/ 6460967 h 6858000"/>
              <a:gd name="connsiteX153" fmla="*/ 1559897 w 12191999"/>
              <a:gd name="connsiteY153" fmla="*/ 6491485 h 6858000"/>
              <a:gd name="connsiteX154" fmla="*/ 1584390 w 12191999"/>
              <a:gd name="connsiteY154" fmla="*/ 6480150 h 6858000"/>
              <a:gd name="connsiteX155" fmla="*/ 1576384 w 12191999"/>
              <a:gd name="connsiteY155" fmla="*/ 6473808 h 6858000"/>
              <a:gd name="connsiteX156" fmla="*/ 1559263 w 12191999"/>
              <a:gd name="connsiteY156" fmla="*/ 6481497 h 6858000"/>
              <a:gd name="connsiteX157" fmla="*/ 1539922 w 12191999"/>
              <a:gd name="connsiteY157" fmla="*/ 6464455 h 6858000"/>
              <a:gd name="connsiteX158" fmla="*/ 1587085 w 12191999"/>
              <a:gd name="connsiteY158" fmla="*/ 6464455 h 6858000"/>
              <a:gd name="connsiteX159" fmla="*/ 1587244 w 12191999"/>
              <a:gd name="connsiteY159" fmla="*/ 6460412 h 6858000"/>
              <a:gd name="connsiteX160" fmla="*/ 1557995 w 12191999"/>
              <a:gd name="connsiteY160" fmla="*/ 6429895 h 6858000"/>
              <a:gd name="connsiteX161" fmla="*/ 1399780 w 12191999"/>
              <a:gd name="connsiteY161" fmla="*/ 6429895 h 6858000"/>
              <a:gd name="connsiteX162" fmla="*/ 1399780 w 12191999"/>
              <a:gd name="connsiteY162" fmla="*/ 6489899 h 6858000"/>
              <a:gd name="connsiteX163" fmla="*/ 1410481 w 12191999"/>
              <a:gd name="connsiteY163" fmla="*/ 6489899 h 6858000"/>
              <a:gd name="connsiteX164" fmla="*/ 1410481 w 12191999"/>
              <a:gd name="connsiteY164" fmla="*/ 6456845 h 6858000"/>
              <a:gd name="connsiteX165" fmla="*/ 1426968 w 12191999"/>
              <a:gd name="connsiteY165" fmla="*/ 6440279 h 6858000"/>
              <a:gd name="connsiteX166" fmla="*/ 1443059 w 12191999"/>
              <a:gd name="connsiteY166" fmla="*/ 6457559 h 6858000"/>
              <a:gd name="connsiteX167" fmla="*/ 1443059 w 12191999"/>
              <a:gd name="connsiteY167" fmla="*/ 6489899 h 6858000"/>
              <a:gd name="connsiteX168" fmla="*/ 1453601 w 12191999"/>
              <a:gd name="connsiteY168" fmla="*/ 6489899 h 6858000"/>
              <a:gd name="connsiteX169" fmla="*/ 1453601 w 12191999"/>
              <a:gd name="connsiteY169" fmla="*/ 6456132 h 6858000"/>
              <a:gd name="connsiteX170" fmla="*/ 1427047 w 12191999"/>
              <a:gd name="connsiteY170" fmla="*/ 6429895 h 6858000"/>
              <a:gd name="connsiteX171" fmla="*/ 1410481 w 12191999"/>
              <a:gd name="connsiteY171" fmla="*/ 6435919 h 6858000"/>
              <a:gd name="connsiteX172" fmla="*/ 1410481 w 12191999"/>
              <a:gd name="connsiteY172" fmla="*/ 6429895 h 6858000"/>
              <a:gd name="connsiteX173" fmla="*/ 1314569 w 12191999"/>
              <a:gd name="connsiteY173" fmla="*/ 6429895 h 6858000"/>
              <a:gd name="connsiteX174" fmla="*/ 1314569 w 12191999"/>
              <a:gd name="connsiteY174" fmla="*/ 6489899 h 6858000"/>
              <a:gd name="connsiteX175" fmla="*/ 1325270 w 12191999"/>
              <a:gd name="connsiteY175" fmla="*/ 6489899 h 6858000"/>
              <a:gd name="connsiteX176" fmla="*/ 1325270 w 12191999"/>
              <a:gd name="connsiteY176" fmla="*/ 6456845 h 6858000"/>
              <a:gd name="connsiteX177" fmla="*/ 1341757 w 12191999"/>
              <a:gd name="connsiteY177" fmla="*/ 6440279 h 6858000"/>
              <a:gd name="connsiteX178" fmla="*/ 1357848 w 12191999"/>
              <a:gd name="connsiteY178" fmla="*/ 6457559 h 6858000"/>
              <a:gd name="connsiteX179" fmla="*/ 1357848 w 12191999"/>
              <a:gd name="connsiteY179" fmla="*/ 6489899 h 6858000"/>
              <a:gd name="connsiteX180" fmla="*/ 1368390 w 12191999"/>
              <a:gd name="connsiteY180" fmla="*/ 6489899 h 6858000"/>
              <a:gd name="connsiteX181" fmla="*/ 1368390 w 12191999"/>
              <a:gd name="connsiteY181" fmla="*/ 6456132 h 6858000"/>
              <a:gd name="connsiteX182" fmla="*/ 1341836 w 12191999"/>
              <a:gd name="connsiteY182" fmla="*/ 6429895 h 6858000"/>
              <a:gd name="connsiteX183" fmla="*/ 1325270 w 12191999"/>
              <a:gd name="connsiteY183" fmla="*/ 6435919 h 6858000"/>
              <a:gd name="connsiteX184" fmla="*/ 1325270 w 12191999"/>
              <a:gd name="connsiteY184" fmla="*/ 6429895 h 6858000"/>
              <a:gd name="connsiteX185" fmla="*/ 1277393 w 12191999"/>
              <a:gd name="connsiteY185" fmla="*/ 6429895 h 6858000"/>
              <a:gd name="connsiteX186" fmla="*/ 1248302 w 12191999"/>
              <a:gd name="connsiteY186" fmla="*/ 6460967 h 6858000"/>
              <a:gd name="connsiteX187" fmla="*/ 1279295 w 12191999"/>
              <a:gd name="connsiteY187" fmla="*/ 6491485 h 6858000"/>
              <a:gd name="connsiteX188" fmla="*/ 1303789 w 12191999"/>
              <a:gd name="connsiteY188" fmla="*/ 6480150 h 6858000"/>
              <a:gd name="connsiteX189" fmla="*/ 1295783 w 12191999"/>
              <a:gd name="connsiteY189" fmla="*/ 6473808 h 6858000"/>
              <a:gd name="connsiteX190" fmla="*/ 1278661 w 12191999"/>
              <a:gd name="connsiteY190" fmla="*/ 6481497 h 6858000"/>
              <a:gd name="connsiteX191" fmla="*/ 1259320 w 12191999"/>
              <a:gd name="connsiteY191" fmla="*/ 6464455 h 6858000"/>
              <a:gd name="connsiteX192" fmla="*/ 1306484 w 12191999"/>
              <a:gd name="connsiteY192" fmla="*/ 6464455 h 6858000"/>
              <a:gd name="connsiteX193" fmla="*/ 1306642 w 12191999"/>
              <a:gd name="connsiteY193" fmla="*/ 6460412 h 6858000"/>
              <a:gd name="connsiteX194" fmla="*/ 1277393 w 12191999"/>
              <a:gd name="connsiteY194" fmla="*/ 6429895 h 6858000"/>
              <a:gd name="connsiteX195" fmla="*/ 974201 w 12191999"/>
              <a:gd name="connsiteY195" fmla="*/ 6429895 h 6858000"/>
              <a:gd name="connsiteX196" fmla="*/ 943762 w 12191999"/>
              <a:gd name="connsiteY196" fmla="*/ 6460809 h 6858000"/>
              <a:gd name="connsiteX197" fmla="*/ 974755 w 12191999"/>
              <a:gd name="connsiteY197" fmla="*/ 6491564 h 6858000"/>
              <a:gd name="connsiteX198" fmla="*/ 996554 w 12191999"/>
              <a:gd name="connsiteY198" fmla="*/ 6482765 h 6858000"/>
              <a:gd name="connsiteX199" fmla="*/ 1013596 w 12191999"/>
              <a:gd name="connsiteY199" fmla="*/ 6491088 h 6858000"/>
              <a:gd name="connsiteX200" fmla="*/ 1013596 w 12191999"/>
              <a:gd name="connsiteY200" fmla="*/ 6480784 h 6858000"/>
              <a:gd name="connsiteX201" fmla="*/ 1005748 w 12191999"/>
              <a:gd name="connsiteY201" fmla="*/ 6474046 h 6858000"/>
              <a:gd name="connsiteX202" fmla="*/ 1005748 w 12191999"/>
              <a:gd name="connsiteY202" fmla="*/ 6429974 h 6858000"/>
              <a:gd name="connsiteX203" fmla="*/ 994968 w 12191999"/>
              <a:gd name="connsiteY203" fmla="*/ 6429974 h 6858000"/>
              <a:gd name="connsiteX204" fmla="*/ 994968 w 12191999"/>
              <a:gd name="connsiteY204" fmla="*/ 6437584 h 6858000"/>
              <a:gd name="connsiteX205" fmla="*/ 974201 w 12191999"/>
              <a:gd name="connsiteY205" fmla="*/ 6429895 h 6858000"/>
              <a:gd name="connsiteX206" fmla="*/ 788322 w 12191999"/>
              <a:gd name="connsiteY206" fmla="*/ 6429895 h 6858000"/>
              <a:gd name="connsiteX207" fmla="*/ 759231 w 12191999"/>
              <a:gd name="connsiteY207" fmla="*/ 6460967 h 6858000"/>
              <a:gd name="connsiteX208" fmla="*/ 790224 w 12191999"/>
              <a:gd name="connsiteY208" fmla="*/ 6491485 h 6858000"/>
              <a:gd name="connsiteX209" fmla="*/ 814717 w 12191999"/>
              <a:gd name="connsiteY209" fmla="*/ 6480150 h 6858000"/>
              <a:gd name="connsiteX210" fmla="*/ 806712 w 12191999"/>
              <a:gd name="connsiteY210" fmla="*/ 6473808 h 6858000"/>
              <a:gd name="connsiteX211" fmla="*/ 789590 w 12191999"/>
              <a:gd name="connsiteY211" fmla="*/ 6481497 h 6858000"/>
              <a:gd name="connsiteX212" fmla="*/ 770249 w 12191999"/>
              <a:gd name="connsiteY212" fmla="*/ 6464455 h 6858000"/>
              <a:gd name="connsiteX213" fmla="*/ 817412 w 12191999"/>
              <a:gd name="connsiteY213" fmla="*/ 6464455 h 6858000"/>
              <a:gd name="connsiteX214" fmla="*/ 817571 w 12191999"/>
              <a:gd name="connsiteY214" fmla="*/ 6460412 h 6858000"/>
              <a:gd name="connsiteX215" fmla="*/ 788322 w 12191999"/>
              <a:gd name="connsiteY215" fmla="*/ 6429895 h 6858000"/>
              <a:gd name="connsiteX216" fmla="*/ 1188536 w 12191999"/>
              <a:gd name="connsiteY216" fmla="*/ 6409286 h 6858000"/>
              <a:gd name="connsiteX217" fmla="*/ 1181481 w 12191999"/>
              <a:gd name="connsiteY217" fmla="*/ 6416261 h 6858000"/>
              <a:gd name="connsiteX218" fmla="*/ 1188536 w 12191999"/>
              <a:gd name="connsiteY218" fmla="*/ 6423316 h 6858000"/>
              <a:gd name="connsiteX219" fmla="*/ 1195511 w 12191999"/>
              <a:gd name="connsiteY219" fmla="*/ 6416261 h 6858000"/>
              <a:gd name="connsiteX220" fmla="*/ 1188536 w 12191999"/>
              <a:gd name="connsiteY220" fmla="*/ 6409286 h 6858000"/>
              <a:gd name="connsiteX221" fmla="*/ 1164360 w 12191999"/>
              <a:gd name="connsiteY221" fmla="*/ 6409286 h 6858000"/>
              <a:gd name="connsiteX222" fmla="*/ 1157384 w 12191999"/>
              <a:gd name="connsiteY222" fmla="*/ 6416261 h 6858000"/>
              <a:gd name="connsiteX223" fmla="*/ 1164360 w 12191999"/>
              <a:gd name="connsiteY223" fmla="*/ 6423316 h 6858000"/>
              <a:gd name="connsiteX224" fmla="*/ 1171177 w 12191999"/>
              <a:gd name="connsiteY224" fmla="*/ 6416261 h 6858000"/>
              <a:gd name="connsiteX225" fmla="*/ 1164360 w 12191999"/>
              <a:gd name="connsiteY225" fmla="*/ 6409286 h 6858000"/>
              <a:gd name="connsiteX226" fmla="*/ 986962 w 12191999"/>
              <a:gd name="connsiteY226" fmla="*/ 6409286 h 6858000"/>
              <a:gd name="connsiteX227" fmla="*/ 979987 w 12191999"/>
              <a:gd name="connsiteY227" fmla="*/ 6416261 h 6858000"/>
              <a:gd name="connsiteX228" fmla="*/ 986962 w 12191999"/>
              <a:gd name="connsiteY228" fmla="*/ 6423316 h 6858000"/>
              <a:gd name="connsiteX229" fmla="*/ 994017 w 12191999"/>
              <a:gd name="connsiteY229" fmla="*/ 6416261 h 6858000"/>
              <a:gd name="connsiteX230" fmla="*/ 986962 w 12191999"/>
              <a:gd name="connsiteY230" fmla="*/ 6409286 h 6858000"/>
              <a:gd name="connsiteX231" fmla="*/ 962707 w 12191999"/>
              <a:gd name="connsiteY231" fmla="*/ 6409286 h 6858000"/>
              <a:gd name="connsiteX232" fmla="*/ 955652 w 12191999"/>
              <a:gd name="connsiteY232" fmla="*/ 6416261 h 6858000"/>
              <a:gd name="connsiteX233" fmla="*/ 962707 w 12191999"/>
              <a:gd name="connsiteY233" fmla="*/ 6423316 h 6858000"/>
              <a:gd name="connsiteX234" fmla="*/ 969682 w 12191999"/>
              <a:gd name="connsiteY234" fmla="*/ 6416261 h 6858000"/>
              <a:gd name="connsiteX235" fmla="*/ 962707 w 12191999"/>
              <a:gd name="connsiteY235" fmla="*/ 6409286 h 6858000"/>
              <a:gd name="connsiteX236" fmla="*/ 1384323 w 12191999"/>
              <a:gd name="connsiteY236" fmla="*/ 6409206 h 6858000"/>
              <a:gd name="connsiteX237" fmla="*/ 1377110 w 12191999"/>
              <a:gd name="connsiteY237" fmla="*/ 6416420 h 6858000"/>
              <a:gd name="connsiteX238" fmla="*/ 1384323 w 12191999"/>
              <a:gd name="connsiteY238" fmla="*/ 6423712 h 6858000"/>
              <a:gd name="connsiteX239" fmla="*/ 1391536 w 12191999"/>
              <a:gd name="connsiteY239" fmla="*/ 6416420 h 6858000"/>
              <a:gd name="connsiteX240" fmla="*/ 1384323 w 12191999"/>
              <a:gd name="connsiteY240" fmla="*/ 6409206 h 6858000"/>
              <a:gd name="connsiteX241" fmla="*/ 587541 w 12191999"/>
              <a:gd name="connsiteY241" fmla="*/ 6408652 h 6858000"/>
              <a:gd name="connsiteX242" fmla="*/ 587541 w 12191999"/>
              <a:gd name="connsiteY242" fmla="*/ 6489899 h 6858000"/>
              <a:gd name="connsiteX243" fmla="*/ 599352 w 12191999"/>
              <a:gd name="connsiteY243" fmla="*/ 6489899 h 6858000"/>
              <a:gd name="connsiteX244" fmla="*/ 599352 w 12191999"/>
              <a:gd name="connsiteY244" fmla="*/ 6453833 h 6858000"/>
              <a:gd name="connsiteX245" fmla="*/ 640649 w 12191999"/>
              <a:gd name="connsiteY245" fmla="*/ 6453833 h 6858000"/>
              <a:gd name="connsiteX246" fmla="*/ 640649 w 12191999"/>
              <a:gd name="connsiteY246" fmla="*/ 6489899 h 6858000"/>
              <a:gd name="connsiteX247" fmla="*/ 652460 w 12191999"/>
              <a:gd name="connsiteY247" fmla="*/ 6489899 h 6858000"/>
              <a:gd name="connsiteX248" fmla="*/ 652460 w 12191999"/>
              <a:gd name="connsiteY248" fmla="*/ 6408652 h 6858000"/>
              <a:gd name="connsiteX249" fmla="*/ 640649 w 12191999"/>
              <a:gd name="connsiteY249" fmla="*/ 6408652 h 6858000"/>
              <a:gd name="connsiteX250" fmla="*/ 640649 w 12191999"/>
              <a:gd name="connsiteY250" fmla="*/ 6442736 h 6858000"/>
              <a:gd name="connsiteX251" fmla="*/ 599352 w 12191999"/>
              <a:gd name="connsiteY251" fmla="*/ 6442736 h 6858000"/>
              <a:gd name="connsiteX252" fmla="*/ 599352 w 12191999"/>
              <a:gd name="connsiteY252" fmla="*/ 6408652 h 6858000"/>
              <a:gd name="connsiteX253" fmla="*/ 1144781 w 12191999"/>
              <a:gd name="connsiteY253" fmla="*/ 6406987 h 6858000"/>
              <a:gd name="connsiteX254" fmla="*/ 1117276 w 12191999"/>
              <a:gd name="connsiteY254" fmla="*/ 6431559 h 6858000"/>
              <a:gd name="connsiteX255" fmla="*/ 1088423 w 12191999"/>
              <a:gd name="connsiteY255" fmla="*/ 6431559 h 6858000"/>
              <a:gd name="connsiteX256" fmla="*/ 1088423 w 12191999"/>
              <a:gd name="connsiteY256" fmla="*/ 6417450 h 6858000"/>
              <a:gd name="connsiteX257" fmla="*/ 1077643 w 12191999"/>
              <a:gd name="connsiteY257" fmla="*/ 6417450 h 6858000"/>
              <a:gd name="connsiteX258" fmla="*/ 1077643 w 12191999"/>
              <a:gd name="connsiteY258" fmla="*/ 6431559 h 6858000"/>
              <a:gd name="connsiteX259" fmla="*/ 1067180 w 12191999"/>
              <a:gd name="connsiteY259" fmla="*/ 6431559 h 6858000"/>
              <a:gd name="connsiteX260" fmla="*/ 1067180 w 12191999"/>
              <a:gd name="connsiteY260" fmla="*/ 6441785 h 6858000"/>
              <a:gd name="connsiteX261" fmla="*/ 1077643 w 12191999"/>
              <a:gd name="connsiteY261" fmla="*/ 6441785 h 6858000"/>
              <a:gd name="connsiteX262" fmla="*/ 1077643 w 12191999"/>
              <a:gd name="connsiteY262" fmla="*/ 6465089 h 6858000"/>
              <a:gd name="connsiteX263" fmla="*/ 1104989 w 12191999"/>
              <a:gd name="connsiteY263" fmla="*/ 6490375 h 6858000"/>
              <a:gd name="connsiteX264" fmla="*/ 1104989 w 12191999"/>
              <a:gd name="connsiteY264" fmla="*/ 6480070 h 6858000"/>
              <a:gd name="connsiteX265" fmla="*/ 1088423 w 12191999"/>
              <a:gd name="connsiteY265" fmla="*/ 6463979 h 6858000"/>
              <a:gd name="connsiteX266" fmla="*/ 1088423 w 12191999"/>
              <a:gd name="connsiteY266" fmla="*/ 6441785 h 6858000"/>
              <a:gd name="connsiteX267" fmla="*/ 1117276 w 12191999"/>
              <a:gd name="connsiteY267" fmla="*/ 6441785 h 6858000"/>
              <a:gd name="connsiteX268" fmla="*/ 1117276 w 12191999"/>
              <a:gd name="connsiteY268" fmla="*/ 6489899 h 6858000"/>
              <a:gd name="connsiteX269" fmla="*/ 1127977 w 12191999"/>
              <a:gd name="connsiteY269" fmla="*/ 6489899 h 6858000"/>
              <a:gd name="connsiteX270" fmla="*/ 1127977 w 12191999"/>
              <a:gd name="connsiteY270" fmla="*/ 6441785 h 6858000"/>
              <a:gd name="connsiteX271" fmla="*/ 1144781 w 12191999"/>
              <a:gd name="connsiteY271" fmla="*/ 6441785 h 6858000"/>
              <a:gd name="connsiteX272" fmla="*/ 1144781 w 12191999"/>
              <a:gd name="connsiteY272" fmla="*/ 6431559 h 6858000"/>
              <a:gd name="connsiteX273" fmla="*/ 1127977 w 12191999"/>
              <a:gd name="connsiteY273" fmla="*/ 6431559 h 6858000"/>
              <a:gd name="connsiteX274" fmla="*/ 1144781 w 12191999"/>
              <a:gd name="connsiteY274" fmla="*/ 6417450 h 6858000"/>
              <a:gd name="connsiteX275" fmla="*/ 373523 w 12191999"/>
              <a:gd name="connsiteY275" fmla="*/ 6359903 h 6858000"/>
              <a:gd name="connsiteX276" fmla="*/ 373523 w 12191999"/>
              <a:gd name="connsiteY276" fmla="*/ 6532703 h 6858000"/>
              <a:gd name="connsiteX277" fmla="*/ 431387 w 12191999"/>
              <a:gd name="connsiteY277" fmla="*/ 6532703 h 6858000"/>
              <a:gd name="connsiteX278" fmla="*/ 431387 w 12191999"/>
              <a:gd name="connsiteY278" fmla="*/ 6490691 h 6858000"/>
              <a:gd name="connsiteX279" fmla="*/ 451996 w 12191999"/>
              <a:gd name="connsiteY279" fmla="*/ 6470082 h 6858000"/>
              <a:gd name="connsiteX280" fmla="*/ 472605 w 12191999"/>
              <a:gd name="connsiteY280" fmla="*/ 6490691 h 6858000"/>
              <a:gd name="connsiteX281" fmla="*/ 472605 w 12191999"/>
              <a:gd name="connsiteY281" fmla="*/ 6532702 h 6858000"/>
              <a:gd name="connsiteX282" fmla="*/ 472843 w 12191999"/>
              <a:gd name="connsiteY282" fmla="*/ 6532702 h 6858000"/>
              <a:gd name="connsiteX283" fmla="*/ 530470 w 12191999"/>
              <a:gd name="connsiteY283" fmla="*/ 6532702 h 6858000"/>
              <a:gd name="connsiteX284" fmla="*/ 530470 w 12191999"/>
              <a:gd name="connsiteY284" fmla="*/ 6490691 h 6858000"/>
              <a:gd name="connsiteX285" fmla="*/ 530469 w 12191999"/>
              <a:gd name="connsiteY285" fmla="*/ 6490685 h 6858000"/>
              <a:gd name="connsiteX286" fmla="*/ 530469 w 12191999"/>
              <a:gd name="connsiteY286" fmla="*/ 6359903 h 6858000"/>
              <a:gd name="connsiteX287" fmla="*/ 472605 w 12191999"/>
              <a:gd name="connsiteY287" fmla="*/ 6359903 h 6858000"/>
              <a:gd name="connsiteX288" fmla="*/ 472605 w 12191999"/>
              <a:gd name="connsiteY288" fmla="*/ 6414992 h 6858000"/>
              <a:gd name="connsiteX289" fmla="*/ 451996 w 12191999"/>
              <a:gd name="connsiteY289" fmla="*/ 6412218 h 6858000"/>
              <a:gd name="connsiteX290" fmla="*/ 431387 w 12191999"/>
              <a:gd name="connsiteY290" fmla="*/ 6414992 h 6858000"/>
              <a:gd name="connsiteX291" fmla="*/ 431387 w 12191999"/>
              <a:gd name="connsiteY291" fmla="*/ 6359903 h 6858000"/>
              <a:gd name="connsiteX292" fmla="*/ 0 w 12191999"/>
              <a:gd name="connsiteY292" fmla="*/ 0 h 6858000"/>
              <a:gd name="connsiteX293" fmla="*/ 12191999 w 12191999"/>
              <a:gd name="connsiteY293" fmla="*/ 0 h 6858000"/>
              <a:gd name="connsiteX294" fmla="*/ 12191999 w 12191999"/>
              <a:gd name="connsiteY294" fmla="*/ 6858000 h 6858000"/>
              <a:gd name="connsiteX295" fmla="*/ 0 w 12191999"/>
              <a:gd name="connsiteY29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Lst>
            <a:rect l="l" t="t" r="r" b="b"/>
            <a:pathLst>
              <a:path w="12191999" h="6858000">
                <a:moveTo>
                  <a:pt x="1557995" y="6440041"/>
                </a:moveTo>
                <a:cubicBezTo>
                  <a:pt x="1565763" y="6440041"/>
                  <a:pt x="1572976" y="6444559"/>
                  <a:pt x="1575830" y="6454626"/>
                </a:cubicBezTo>
                <a:lnTo>
                  <a:pt x="1540318" y="6454626"/>
                </a:lnTo>
                <a:cubicBezTo>
                  <a:pt x="1543410" y="6444559"/>
                  <a:pt x="1550385" y="6440041"/>
                  <a:pt x="1557995" y="6440041"/>
                </a:cubicBezTo>
                <a:close/>
                <a:moveTo>
                  <a:pt x="1491094" y="6440041"/>
                </a:moveTo>
                <a:cubicBezTo>
                  <a:pt x="1502112" y="6440041"/>
                  <a:pt x="1510673" y="6449632"/>
                  <a:pt x="1510673" y="6460650"/>
                </a:cubicBezTo>
                <a:cubicBezTo>
                  <a:pt x="1510673" y="6471747"/>
                  <a:pt x="1501874" y="6479753"/>
                  <a:pt x="1491094" y="6479753"/>
                </a:cubicBezTo>
                <a:cubicBezTo>
                  <a:pt x="1480314" y="6479753"/>
                  <a:pt x="1471991" y="6471747"/>
                  <a:pt x="1471991" y="6460650"/>
                </a:cubicBezTo>
                <a:cubicBezTo>
                  <a:pt x="1471991" y="6449791"/>
                  <a:pt x="1480076" y="6440041"/>
                  <a:pt x="1491094" y="6440041"/>
                </a:cubicBezTo>
                <a:close/>
                <a:moveTo>
                  <a:pt x="1277472" y="6440041"/>
                </a:moveTo>
                <a:cubicBezTo>
                  <a:pt x="1285240" y="6440041"/>
                  <a:pt x="1292454" y="6444559"/>
                  <a:pt x="1295307" y="6454626"/>
                </a:cubicBezTo>
                <a:lnTo>
                  <a:pt x="1259796" y="6454626"/>
                </a:lnTo>
                <a:cubicBezTo>
                  <a:pt x="1262808" y="6444559"/>
                  <a:pt x="1269783" y="6440041"/>
                  <a:pt x="1277472" y="6440041"/>
                </a:cubicBezTo>
                <a:close/>
                <a:moveTo>
                  <a:pt x="1176329" y="6440041"/>
                </a:moveTo>
                <a:cubicBezTo>
                  <a:pt x="1187902" y="6440041"/>
                  <a:pt x="1196621" y="6449315"/>
                  <a:pt x="1196621" y="6460650"/>
                </a:cubicBezTo>
                <a:cubicBezTo>
                  <a:pt x="1196621" y="6472144"/>
                  <a:pt x="1187902" y="6481418"/>
                  <a:pt x="1176329" y="6481418"/>
                </a:cubicBezTo>
                <a:cubicBezTo>
                  <a:pt x="1164835" y="6481418"/>
                  <a:pt x="1156195" y="6472223"/>
                  <a:pt x="1156195" y="6460650"/>
                </a:cubicBezTo>
                <a:cubicBezTo>
                  <a:pt x="1156195" y="6449157"/>
                  <a:pt x="1164915" y="6440041"/>
                  <a:pt x="1176329" y="6440041"/>
                </a:cubicBezTo>
                <a:close/>
                <a:moveTo>
                  <a:pt x="974676" y="6440041"/>
                </a:moveTo>
                <a:cubicBezTo>
                  <a:pt x="986170" y="6440041"/>
                  <a:pt x="994968" y="6449236"/>
                  <a:pt x="994968" y="6460650"/>
                </a:cubicBezTo>
                <a:cubicBezTo>
                  <a:pt x="994968" y="6472302"/>
                  <a:pt x="986170" y="6481418"/>
                  <a:pt x="974676" y="6481418"/>
                </a:cubicBezTo>
                <a:cubicBezTo>
                  <a:pt x="963103" y="6481418"/>
                  <a:pt x="954384" y="6472144"/>
                  <a:pt x="954384" y="6460650"/>
                </a:cubicBezTo>
                <a:cubicBezTo>
                  <a:pt x="954384" y="6449315"/>
                  <a:pt x="963103" y="6440041"/>
                  <a:pt x="974676" y="6440041"/>
                </a:cubicBezTo>
                <a:close/>
                <a:moveTo>
                  <a:pt x="905715" y="6440041"/>
                </a:moveTo>
                <a:cubicBezTo>
                  <a:pt x="916733" y="6440041"/>
                  <a:pt x="925293" y="6449632"/>
                  <a:pt x="925293" y="6460650"/>
                </a:cubicBezTo>
                <a:cubicBezTo>
                  <a:pt x="925293" y="6471747"/>
                  <a:pt x="916495" y="6479753"/>
                  <a:pt x="905715" y="6479753"/>
                </a:cubicBezTo>
                <a:cubicBezTo>
                  <a:pt x="894935" y="6479753"/>
                  <a:pt x="886612" y="6471747"/>
                  <a:pt x="886612" y="6460650"/>
                </a:cubicBezTo>
                <a:cubicBezTo>
                  <a:pt x="886532" y="6449791"/>
                  <a:pt x="894697" y="6440041"/>
                  <a:pt x="905715" y="6440041"/>
                </a:cubicBezTo>
                <a:close/>
                <a:moveTo>
                  <a:pt x="788401" y="6440041"/>
                </a:moveTo>
                <a:cubicBezTo>
                  <a:pt x="796169" y="6440041"/>
                  <a:pt x="803382" y="6444559"/>
                  <a:pt x="806236" y="6454626"/>
                </a:cubicBezTo>
                <a:lnTo>
                  <a:pt x="770725" y="6454626"/>
                </a:lnTo>
                <a:cubicBezTo>
                  <a:pt x="773737" y="6444559"/>
                  <a:pt x="780712" y="6440041"/>
                  <a:pt x="788401" y="6440041"/>
                </a:cubicBezTo>
                <a:close/>
                <a:moveTo>
                  <a:pt x="1378933" y="6431559"/>
                </a:moveTo>
                <a:lnTo>
                  <a:pt x="1378933" y="6489899"/>
                </a:lnTo>
                <a:lnTo>
                  <a:pt x="1389554" y="6489899"/>
                </a:lnTo>
                <a:lnTo>
                  <a:pt x="1389554" y="6431559"/>
                </a:lnTo>
                <a:close/>
                <a:moveTo>
                  <a:pt x="662368" y="6431559"/>
                </a:moveTo>
                <a:lnTo>
                  <a:pt x="662368" y="6465168"/>
                </a:lnTo>
                <a:cubicBezTo>
                  <a:pt x="662368" y="6479674"/>
                  <a:pt x="674734" y="6491485"/>
                  <a:pt x="689001" y="6491485"/>
                </a:cubicBezTo>
                <a:cubicBezTo>
                  <a:pt x="695343" y="6491485"/>
                  <a:pt x="700812" y="6489186"/>
                  <a:pt x="705489" y="6485460"/>
                </a:cubicBezTo>
                <a:lnTo>
                  <a:pt x="705489" y="6487997"/>
                </a:lnTo>
                <a:cubicBezTo>
                  <a:pt x="705489" y="6498539"/>
                  <a:pt x="697483" y="6506862"/>
                  <a:pt x="686465" y="6506862"/>
                </a:cubicBezTo>
                <a:cubicBezTo>
                  <a:pt x="679965" y="6506862"/>
                  <a:pt x="673703" y="6504088"/>
                  <a:pt x="669106" y="6498302"/>
                </a:cubicBezTo>
                <a:lnTo>
                  <a:pt x="660783" y="6504643"/>
                </a:lnTo>
                <a:cubicBezTo>
                  <a:pt x="667520" y="6512094"/>
                  <a:pt x="676795" y="6516929"/>
                  <a:pt x="686861" y="6516929"/>
                </a:cubicBezTo>
                <a:cubicBezTo>
                  <a:pt x="703428" y="6516929"/>
                  <a:pt x="716190" y="6503929"/>
                  <a:pt x="716190" y="6486808"/>
                </a:cubicBezTo>
                <a:lnTo>
                  <a:pt x="716190" y="6431559"/>
                </a:lnTo>
                <a:lnTo>
                  <a:pt x="705489" y="6431559"/>
                </a:lnTo>
                <a:lnTo>
                  <a:pt x="705489" y="6464930"/>
                </a:lnTo>
                <a:cubicBezTo>
                  <a:pt x="705410" y="6474046"/>
                  <a:pt x="698038" y="6481418"/>
                  <a:pt x="689001" y="6481418"/>
                </a:cubicBezTo>
                <a:cubicBezTo>
                  <a:pt x="680441" y="6481418"/>
                  <a:pt x="673148" y="6474839"/>
                  <a:pt x="673148" y="6464296"/>
                </a:cubicBezTo>
                <a:lnTo>
                  <a:pt x="673148" y="6431559"/>
                </a:lnTo>
                <a:close/>
                <a:moveTo>
                  <a:pt x="1040784" y="6430053"/>
                </a:moveTo>
                <a:cubicBezTo>
                  <a:pt x="1028181" y="6430053"/>
                  <a:pt x="1019541" y="6438614"/>
                  <a:pt x="1019541" y="6448126"/>
                </a:cubicBezTo>
                <a:cubicBezTo>
                  <a:pt x="1019541" y="6456132"/>
                  <a:pt x="1025565" y="6461918"/>
                  <a:pt x="1033492" y="6463900"/>
                </a:cubicBezTo>
                <a:lnTo>
                  <a:pt x="1044827" y="6466833"/>
                </a:lnTo>
                <a:cubicBezTo>
                  <a:pt x="1051168" y="6468418"/>
                  <a:pt x="1054180" y="6470083"/>
                  <a:pt x="1054180" y="6473808"/>
                </a:cubicBezTo>
                <a:cubicBezTo>
                  <a:pt x="1054180" y="6478644"/>
                  <a:pt x="1049345" y="6481814"/>
                  <a:pt x="1041894" y="6481814"/>
                </a:cubicBezTo>
                <a:cubicBezTo>
                  <a:pt x="1035315" y="6481814"/>
                  <a:pt x="1030162" y="6479357"/>
                  <a:pt x="1026358" y="6475077"/>
                </a:cubicBezTo>
                <a:lnTo>
                  <a:pt x="1017955" y="6480704"/>
                </a:lnTo>
                <a:cubicBezTo>
                  <a:pt x="1024217" y="6487680"/>
                  <a:pt x="1032540" y="6491485"/>
                  <a:pt x="1042052" y="6491485"/>
                </a:cubicBezTo>
                <a:cubicBezTo>
                  <a:pt x="1055131" y="6491485"/>
                  <a:pt x="1064802" y="6484271"/>
                  <a:pt x="1064802" y="6473412"/>
                </a:cubicBezTo>
                <a:cubicBezTo>
                  <a:pt x="1064802" y="6463583"/>
                  <a:pt x="1056954" y="6458906"/>
                  <a:pt x="1049028" y="6456845"/>
                </a:cubicBezTo>
                <a:lnTo>
                  <a:pt x="1036504" y="6453516"/>
                </a:lnTo>
                <a:cubicBezTo>
                  <a:pt x="1033016" y="6452565"/>
                  <a:pt x="1030004" y="6450425"/>
                  <a:pt x="1030004" y="6447175"/>
                </a:cubicBezTo>
                <a:cubicBezTo>
                  <a:pt x="1030004" y="6443132"/>
                  <a:pt x="1034522" y="6439882"/>
                  <a:pt x="1040705" y="6439882"/>
                </a:cubicBezTo>
                <a:cubicBezTo>
                  <a:pt x="1046253" y="6439882"/>
                  <a:pt x="1051168" y="6442577"/>
                  <a:pt x="1054814" y="6446620"/>
                </a:cubicBezTo>
                <a:lnTo>
                  <a:pt x="1063137" y="6440913"/>
                </a:lnTo>
                <a:cubicBezTo>
                  <a:pt x="1057668" y="6434572"/>
                  <a:pt x="1049900" y="6430053"/>
                  <a:pt x="1040784" y="6430053"/>
                </a:cubicBezTo>
                <a:close/>
                <a:moveTo>
                  <a:pt x="845869" y="6430053"/>
                </a:moveTo>
                <a:cubicBezTo>
                  <a:pt x="833266" y="6430053"/>
                  <a:pt x="824626" y="6438614"/>
                  <a:pt x="824626" y="6448126"/>
                </a:cubicBezTo>
                <a:cubicBezTo>
                  <a:pt x="824626" y="6456132"/>
                  <a:pt x="830650" y="6461918"/>
                  <a:pt x="838576" y="6463900"/>
                </a:cubicBezTo>
                <a:lnTo>
                  <a:pt x="849911" y="6466833"/>
                </a:lnTo>
                <a:cubicBezTo>
                  <a:pt x="856253" y="6468418"/>
                  <a:pt x="859265" y="6470083"/>
                  <a:pt x="859265" y="6473808"/>
                </a:cubicBezTo>
                <a:cubicBezTo>
                  <a:pt x="859265" y="6478644"/>
                  <a:pt x="854430" y="6481814"/>
                  <a:pt x="846979" y="6481814"/>
                </a:cubicBezTo>
                <a:cubicBezTo>
                  <a:pt x="840400" y="6481814"/>
                  <a:pt x="835247" y="6479357"/>
                  <a:pt x="831443" y="6475077"/>
                </a:cubicBezTo>
                <a:lnTo>
                  <a:pt x="823040" y="6480704"/>
                </a:lnTo>
                <a:cubicBezTo>
                  <a:pt x="829302" y="6487680"/>
                  <a:pt x="837625" y="6491485"/>
                  <a:pt x="847137" y="6491485"/>
                </a:cubicBezTo>
                <a:cubicBezTo>
                  <a:pt x="860216" y="6491485"/>
                  <a:pt x="869887" y="6484271"/>
                  <a:pt x="869887" y="6473412"/>
                </a:cubicBezTo>
                <a:cubicBezTo>
                  <a:pt x="869887" y="6463583"/>
                  <a:pt x="862039" y="6458906"/>
                  <a:pt x="854113" y="6456845"/>
                </a:cubicBezTo>
                <a:lnTo>
                  <a:pt x="841589" y="6453516"/>
                </a:lnTo>
                <a:cubicBezTo>
                  <a:pt x="838101" y="6452565"/>
                  <a:pt x="835089" y="6450425"/>
                  <a:pt x="835089" y="6447175"/>
                </a:cubicBezTo>
                <a:cubicBezTo>
                  <a:pt x="835089" y="6443132"/>
                  <a:pt x="839607" y="6439882"/>
                  <a:pt x="845790" y="6439882"/>
                </a:cubicBezTo>
                <a:cubicBezTo>
                  <a:pt x="851338" y="6439882"/>
                  <a:pt x="856253" y="6442577"/>
                  <a:pt x="859899" y="6446620"/>
                </a:cubicBezTo>
                <a:lnTo>
                  <a:pt x="868222" y="6440913"/>
                </a:lnTo>
                <a:cubicBezTo>
                  <a:pt x="862753" y="6434572"/>
                  <a:pt x="854985" y="6430053"/>
                  <a:pt x="845869" y="6430053"/>
                </a:cubicBezTo>
                <a:close/>
                <a:moveTo>
                  <a:pt x="1490936" y="6429974"/>
                </a:moveTo>
                <a:cubicBezTo>
                  <a:pt x="1474686" y="6429974"/>
                  <a:pt x="1461290" y="6443846"/>
                  <a:pt x="1461290" y="6460412"/>
                </a:cubicBezTo>
                <a:cubicBezTo>
                  <a:pt x="1461290" y="6476979"/>
                  <a:pt x="1474607" y="6489899"/>
                  <a:pt x="1490936" y="6489899"/>
                </a:cubicBezTo>
                <a:cubicBezTo>
                  <a:pt x="1498149" y="6489899"/>
                  <a:pt x="1504649" y="6487442"/>
                  <a:pt x="1510673" y="6482607"/>
                </a:cubicBezTo>
                <a:lnTo>
                  <a:pt x="1510673" y="6487918"/>
                </a:lnTo>
                <a:cubicBezTo>
                  <a:pt x="1510673" y="6498460"/>
                  <a:pt x="1502429" y="6507021"/>
                  <a:pt x="1491411" y="6507021"/>
                </a:cubicBezTo>
                <a:cubicBezTo>
                  <a:pt x="1484911" y="6507021"/>
                  <a:pt x="1478649" y="6504088"/>
                  <a:pt x="1474131" y="6498302"/>
                </a:cubicBezTo>
                <a:lnTo>
                  <a:pt x="1465650" y="6504643"/>
                </a:lnTo>
                <a:cubicBezTo>
                  <a:pt x="1472467" y="6512173"/>
                  <a:pt x="1481662" y="6516929"/>
                  <a:pt x="1491887" y="6516929"/>
                </a:cubicBezTo>
                <a:cubicBezTo>
                  <a:pt x="1508691" y="6516929"/>
                  <a:pt x="1521215" y="6503850"/>
                  <a:pt x="1521215" y="6486808"/>
                </a:cubicBezTo>
                <a:lnTo>
                  <a:pt x="1521215" y="6429974"/>
                </a:lnTo>
                <a:lnTo>
                  <a:pt x="1510673" y="6429974"/>
                </a:lnTo>
                <a:lnTo>
                  <a:pt x="1510673" y="6437187"/>
                </a:lnTo>
                <a:cubicBezTo>
                  <a:pt x="1504728" y="6432669"/>
                  <a:pt x="1498070" y="6429974"/>
                  <a:pt x="1490936" y="6429974"/>
                </a:cubicBezTo>
                <a:close/>
                <a:moveTo>
                  <a:pt x="1215407" y="6429974"/>
                </a:moveTo>
                <a:lnTo>
                  <a:pt x="1215407" y="6489899"/>
                </a:lnTo>
                <a:lnTo>
                  <a:pt x="1226108" y="6489899"/>
                </a:lnTo>
                <a:lnTo>
                  <a:pt x="1226108" y="6457559"/>
                </a:lnTo>
                <a:cubicBezTo>
                  <a:pt x="1226108" y="6448522"/>
                  <a:pt x="1233638" y="6441071"/>
                  <a:pt x="1242120" y="6441071"/>
                </a:cubicBezTo>
                <a:cubicBezTo>
                  <a:pt x="1243626" y="6441071"/>
                  <a:pt x="1245370" y="6441071"/>
                  <a:pt x="1247351" y="6441626"/>
                </a:cubicBezTo>
                <a:lnTo>
                  <a:pt x="1247351" y="6430450"/>
                </a:lnTo>
                <a:cubicBezTo>
                  <a:pt x="1245766" y="6430212"/>
                  <a:pt x="1243784" y="6429974"/>
                  <a:pt x="1241882" y="6429974"/>
                </a:cubicBezTo>
                <a:cubicBezTo>
                  <a:pt x="1235778" y="6429974"/>
                  <a:pt x="1231102" y="6432511"/>
                  <a:pt x="1226108" y="6437029"/>
                </a:cubicBezTo>
                <a:lnTo>
                  <a:pt x="1226108" y="6429974"/>
                </a:lnTo>
                <a:close/>
                <a:moveTo>
                  <a:pt x="1176329" y="6429974"/>
                </a:moveTo>
                <a:cubicBezTo>
                  <a:pt x="1159128" y="6429974"/>
                  <a:pt x="1145494" y="6443608"/>
                  <a:pt x="1145494" y="6460809"/>
                </a:cubicBezTo>
                <a:cubicBezTo>
                  <a:pt x="1145494" y="6477930"/>
                  <a:pt x="1159128" y="6491564"/>
                  <a:pt x="1176329" y="6491564"/>
                </a:cubicBezTo>
                <a:cubicBezTo>
                  <a:pt x="1193450" y="6491564"/>
                  <a:pt x="1207322" y="6478009"/>
                  <a:pt x="1207322" y="6460809"/>
                </a:cubicBezTo>
                <a:cubicBezTo>
                  <a:pt x="1207322" y="6443687"/>
                  <a:pt x="1193530" y="6429974"/>
                  <a:pt x="1176329" y="6429974"/>
                </a:cubicBezTo>
                <a:close/>
                <a:moveTo>
                  <a:pt x="905556" y="6429974"/>
                </a:moveTo>
                <a:cubicBezTo>
                  <a:pt x="889227" y="6429974"/>
                  <a:pt x="875911" y="6443846"/>
                  <a:pt x="875911" y="6460412"/>
                </a:cubicBezTo>
                <a:cubicBezTo>
                  <a:pt x="875911" y="6476979"/>
                  <a:pt x="889227" y="6489899"/>
                  <a:pt x="905556" y="6489899"/>
                </a:cubicBezTo>
                <a:cubicBezTo>
                  <a:pt x="912769" y="6489899"/>
                  <a:pt x="919269" y="6487442"/>
                  <a:pt x="925293" y="6482607"/>
                </a:cubicBezTo>
                <a:lnTo>
                  <a:pt x="925293" y="6487918"/>
                </a:lnTo>
                <a:cubicBezTo>
                  <a:pt x="925293" y="6498460"/>
                  <a:pt x="917050" y="6507021"/>
                  <a:pt x="906032" y="6507021"/>
                </a:cubicBezTo>
                <a:cubicBezTo>
                  <a:pt x="899532" y="6507021"/>
                  <a:pt x="893270" y="6504088"/>
                  <a:pt x="888752" y="6498302"/>
                </a:cubicBezTo>
                <a:lnTo>
                  <a:pt x="880270" y="6504643"/>
                </a:lnTo>
                <a:cubicBezTo>
                  <a:pt x="887087" y="6512173"/>
                  <a:pt x="896282" y="6516929"/>
                  <a:pt x="906507" y="6516929"/>
                </a:cubicBezTo>
                <a:cubicBezTo>
                  <a:pt x="923312" y="6516929"/>
                  <a:pt x="935836" y="6503850"/>
                  <a:pt x="935836" y="6486808"/>
                </a:cubicBezTo>
                <a:lnTo>
                  <a:pt x="935836" y="6429974"/>
                </a:lnTo>
                <a:lnTo>
                  <a:pt x="925293" y="6429974"/>
                </a:lnTo>
                <a:lnTo>
                  <a:pt x="925293" y="6437187"/>
                </a:lnTo>
                <a:cubicBezTo>
                  <a:pt x="919348" y="6432669"/>
                  <a:pt x="912690" y="6429974"/>
                  <a:pt x="905556" y="6429974"/>
                </a:cubicBezTo>
                <a:close/>
                <a:moveTo>
                  <a:pt x="725860" y="6429974"/>
                </a:moveTo>
                <a:lnTo>
                  <a:pt x="725860" y="6489899"/>
                </a:lnTo>
                <a:lnTo>
                  <a:pt x="736561" y="6489899"/>
                </a:lnTo>
                <a:lnTo>
                  <a:pt x="736561" y="6457559"/>
                </a:lnTo>
                <a:cubicBezTo>
                  <a:pt x="736561" y="6448522"/>
                  <a:pt x="744091" y="6441071"/>
                  <a:pt x="752573" y="6441071"/>
                </a:cubicBezTo>
                <a:cubicBezTo>
                  <a:pt x="754079" y="6441071"/>
                  <a:pt x="755823" y="6441071"/>
                  <a:pt x="757804" y="6441626"/>
                </a:cubicBezTo>
                <a:lnTo>
                  <a:pt x="757804" y="6430450"/>
                </a:lnTo>
                <a:cubicBezTo>
                  <a:pt x="756219" y="6430212"/>
                  <a:pt x="754237" y="6429974"/>
                  <a:pt x="752335" y="6429974"/>
                </a:cubicBezTo>
                <a:cubicBezTo>
                  <a:pt x="746152" y="6429974"/>
                  <a:pt x="741555" y="6432511"/>
                  <a:pt x="736561" y="6437029"/>
                </a:cubicBezTo>
                <a:lnTo>
                  <a:pt x="736561" y="6429974"/>
                </a:lnTo>
                <a:close/>
                <a:moveTo>
                  <a:pt x="1595091" y="6429895"/>
                </a:moveTo>
                <a:lnTo>
                  <a:pt x="1595091" y="6489899"/>
                </a:lnTo>
                <a:lnTo>
                  <a:pt x="1605792" y="6489899"/>
                </a:lnTo>
                <a:lnTo>
                  <a:pt x="1605792" y="6456845"/>
                </a:lnTo>
                <a:cubicBezTo>
                  <a:pt x="1605792" y="6447809"/>
                  <a:pt x="1613243" y="6440279"/>
                  <a:pt x="1622279" y="6440279"/>
                </a:cubicBezTo>
                <a:cubicBezTo>
                  <a:pt x="1630840" y="6440279"/>
                  <a:pt x="1638370" y="6447016"/>
                  <a:pt x="1638370" y="6457559"/>
                </a:cubicBezTo>
                <a:lnTo>
                  <a:pt x="1638370" y="6489899"/>
                </a:lnTo>
                <a:lnTo>
                  <a:pt x="1648913" y="6489899"/>
                </a:lnTo>
                <a:lnTo>
                  <a:pt x="1648913" y="6456132"/>
                </a:lnTo>
                <a:cubicBezTo>
                  <a:pt x="1648913" y="6441864"/>
                  <a:pt x="1636864" y="6429895"/>
                  <a:pt x="1622359" y="6429895"/>
                </a:cubicBezTo>
                <a:cubicBezTo>
                  <a:pt x="1616414" y="6429895"/>
                  <a:pt x="1610786" y="6431877"/>
                  <a:pt x="1605792" y="6435919"/>
                </a:cubicBezTo>
                <a:lnTo>
                  <a:pt x="1605792" y="6429895"/>
                </a:lnTo>
                <a:close/>
                <a:moveTo>
                  <a:pt x="1557995" y="6429895"/>
                </a:moveTo>
                <a:cubicBezTo>
                  <a:pt x="1541904" y="6429895"/>
                  <a:pt x="1528904" y="6443608"/>
                  <a:pt x="1528904" y="6460967"/>
                </a:cubicBezTo>
                <a:cubicBezTo>
                  <a:pt x="1528904" y="6477930"/>
                  <a:pt x="1541349" y="6491485"/>
                  <a:pt x="1559897" y="6491485"/>
                </a:cubicBezTo>
                <a:cubicBezTo>
                  <a:pt x="1570915" y="6491485"/>
                  <a:pt x="1578604" y="6486649"/>
                  <a:pt x="1584390" y="6480150"/>
                </a:cubicBezTo>
                <a:lnTo>
                  <a:pt x="1576384" y="6473808"/>
                </a:lnTo>
                <a:cubicBezTo>
                  <a:pt x="1572421" y="6478089"/>
                  <a:pt x="1566793" y="6481497"/>
                  <a:pt x="1559263" y="6481497"/>
                </a:cubicBezTo>
                <a:cubicBezTo>
                  <a:pt x="1547928" y="6481497"/>
                  <a:pt x="1541507" y="6474046"/>
                  <a:pt x="1539922" y="6464455"/>
                </a:cubicBezTo>
                <a:lnTo>
                  <a:pt x="1587085" y="6464455"/>
                </a:lnTo>
                <a:cubicBezTo>
                  <a:pt x="1587085" y="6463107"/>
                  <a:pt x="1587244" y="6462077"/>
                  <a:pt x="1587244" y="6460412"/>
                </a:cubicBezTo>
                <a:cubicBezTo>
                  <a:pt x="1587244" y="6443687"/>
                  <a:pt x="1574165" y="6429895"/>
                  <a:pt x="1557995" y="6429895"/>
                </a:cubicBezTo>
                <a:close/>
                <a:moveTo>
                  <a:pt x="1399780" y="6429895"/>
                </a:moveTo>
                <a:lnTo>
                  <a:pt x="1399780" y="6489899"/>
                </a:lnTo>
                <a:lnTo>
                  <a:pt x="1410481" y="6489899"/>
                </a:lnTo>
                <a:lnTo>
                  <a:pt x="1410481" y="6456845"/>
                </a:lnTo>
                <a:cubicBezTo>
                  <a:pt x="1410560" y="6447809"/>
                  <a:pt x="1417932" y="6440279"/>
                  <a:pt x="1426968" y="6440279"/>
                </a:cubicBezTo>
                <a:cubicBezTo>
                  <a:pt x="1435529" y="6440279"/>
                  <a:pt x="1443059" y="6447016"/>
                  <a:pt x="1443059" y="6457559"/>
                </a:cubicBezTo>
                <a:lnTo>
                  <a:pt x="1443059" y="6489899"/>
                </a:lnTo>
                <a:lnTo>
                  <a:pt x="1453601" y="6489899"/>
                </a:lnTo>
                <a:lnTo>
                  <a:pt x="1453601" y="6456132"/>
                </a:lnTo>
                <a:cubicBezTo>
                  <a:pt x="1453601" y="6441864"/>
                  <a:pt x="1441553" y="6429895"/>
                  <a:pt x="1427047" y="6429895"/>
                </a:cubicBezTo>
                <a:cubicBezTo>
                  <a:pt x="1421102" y="6429895"/>
                  <a:pt x="1415474" y="6431877"/>
                  <a:pt x="1410481" y="6435919"/>
                </a:cubicBezTo>
                <a:lnTo>
                  <a:pt x="1410481" y="6429895"/>
                </a:lnTo>
                <a:close/>
                <a:moveTo>
                  <a:pt x="1314569" y="6429895"/>
                </a:moveTo>
                <a:lnTo>
                  <a:pt x="1314569" y="6489899"/>
                </a:lnTo>
                <a:lnTo>
                  <a:pt x="1325270" y="6489899"/>
                </a:lnTo>
                <a:lnTo>
                  <a:pt x="1325270" y="6456845"/>
                </a:lnTo>
                <a:cubicBezTo>
                  <a:pt x="1325349" y="6447809"/>
                  <a:pt x="1332721" y="6440279"/>
                  <a:pt x="1341757" y="6440279"/>
                </a:cubicBezTo>
                <a:cubicBezTo>
                  <a:pt x="1350318" y="6440279"/>
                  <a:pt x="1357848" y="6447016"/>
                  <a:pt x="1357848" y="6457559"/>
                </a:cubicBezTo>
                <a:lnTo>
                  <a:pt x="1357848" y="6489899"/>
                </a:lnTo>
                <a:lnTo>
                  <a:pt x="1368390" y="6489899"/>
                </a:lnTo>
                <a:lnTo>
                  <a:pt x="1368390" y="6456132"/>
                </a:lnTo>
                <a:cubicBezTo>
                  <a:pt x="1368390" y="6441864"/>
                  <a:pt x="1356342" y="6429895"/>
                  <a:pt x="1341836" y="6429895"/>
                </a:cubicBezTo>
                <a:cubicBezTo>
                  <a:pt x="1335891" y="6429895"/>
                  <a:pt x="1330263" y="6431877"/>
                  <a:pt x="1325270" y="6435919"/>
                </a:cubicBezTo>
                <a:lnTo>
                  <a:pt x="1325270" y="6429895"/>
                </a:lnTo>
                <a:close/>
                <a:moveTo>
                  <a:pt x="1277393" y="6429895"/>
                </a:moveTo>
                <a:cubicBezTo>
                  <a:pt x="1261302" y="6429895"/>
                  <a:pt x="1248302" y="6443608"/>
                  <a:pt x="1248302" y="6460967"/>
                </a:cubicBezTo>
                <a:cubicBezTo>
                  <a:pt x="1248302" y="6477930"/>
                  <a:pt x="1260747" y="6491485"/>
                  <a:pt x="1279295" y="6491485"/>
                </a:cubicBezTo>
                <a:cubicBezTo>
                  <a:pt x="1290313" y="6491485"/>
                  <a:pt x="1297923" y="6486649"/>
                  <a:pt x="1303789" y="6480150"/>
                </a:cubicBezTo>
                <a:lnTo>
                  <a:pt x="1295783" y="6473808"/>
                </a:lnTo>
                <a:cubicBezTo>
                  <a:pt x="1291819" y="6478089"/>
                  <a:pt x="1286192" y="6481497"/>
                  <a:pt x="1278661" y="6481497"/>
                </a:cubicBezTo>
                <a:cubicBezTo>
                  <a:pt x="1267326" y="6481497"/>
                  <a:pt x="1260906" y="6474046"/>
                  <a:pt x="1259320" y="6464455"/>
                </a:cubicBezTo>
                <a:lnTo>
                  <a:pt x="1306484" y="6464455"/>
                </a:lnTo>
                <a:cubicBezTo>
                  <a:pt x="1306563" y="6463107"/>
                  <a:pt x="1306642" y="6462077"/>
                  <a:pt x="1306642" y="6460412"/>
                </a:cubicBezTo>
                <a:cubicBezTo>
                  <a:pt x="1306642" y="6443687"/>
                  <a:pt x="1293563" y="6429895"/>
                  <a:pt x="1277393" y="6429895"/>
                </a:cubicBezTo>
                <a:close/>
                <a:moveTo>
                  <a:pt x="974201" y="6429895"/>
                </a:moveTo>
                <a:cubicBezTo>
                  <a:pt x="957872" y="6429974"/>
                  <a:pt x="943762" y="6443608"/>
                  <a:pt x="943762" y="6460809"/>
                </a:cubicBezTo>
                <a:cubicBezTo>
                  <a:pt x="943762" y="6477930"/>
                  <a:pt x="957792" y="6491564"/>
                  <a:pt x="974755" y="6491564"/>
                </a:cubicBezTo>
                <a:cubicBezTo>
                  <a:pt x="983237" y="6491564"/>
                  <a:pt x="990609" y="6488235"/>
                  <a:pt x="996554" y="6482765"/>
                </a:cubicBezTo>
                <a:cubicBezTo>
                  <a:pt x="999566" y="6488076"/>
                  <a:pt x="1004639" y="6491009"/>
                  <a:pt x="1013596" y="6491088"/>
                </a:cubicBezTo>
                <a:lnTo>
                  <a:pt x="1013596" y="6480784"/>
                </a:lnTo>
                <a:cubicBezTo>
                  <a:pt x="1008047" y="6480546"/>
                  <a:pt x="1005748" y="6478009"/>
                  <a:pt x="1005748" y="6474046"/>
                </a:cubicBezTo>
                <a:lnTo>
                  <a:pt x="1005748" y="6429974"/>
                </a:lnTo>
                <a:lnTo>
                  <a:pt x="994968" y="6429974"/>
                </a:lnTo>
                <a:lnTo>
                  <a:pt x="994968" y="6437584"/>
                </a:lnTo>
                <a:cubicBezTo>
                  <a:pt x="988786" y="6433066"/>
                  <a:pt x="981969" y="6429895"/>
                  <a:pt x="974201" y="6429895"/>
                </a:cubicBezTo>
                <a:close/>
                <a:moveTo>
                  <a:pt x="788322" y="6429895"/>
                </a:moveTo>
                <a:cubicBezTo>
                  <a:pt x="772231" y="6429895"/>
                  <a:pt x="759231" y="6443608"/>
                  <a:pt x="759231" y="6460967"/>
                </a:cubicBezTo>
                <a:cubicBezTo>
                  <a:pt x="759231" y="6477930"/>
                  <a:pt x="771676" y="6491485"/>
                  <a:pt x="790224" y="6491485"/>
                </a:cubicBezTo>
                <a:cubicBezTo>
                  <a:pt x="801242" y="6491485"/>
                  <a:pt x="808931" y="6486649"/>
                  <a:pt x="814717" y="6480150"/>
                </a:cubicBezTo>
                <a:lnTo>
                  <a:pt x="806712" y="6473808"/>
                </a:lnTo>
                <a:cubicBezTo>
                  <a:pt x="802748" y="6478089"/>
                  <a:pt x="797120" y="6481497"/>
                  <a:pt x="789590" y="6481497"/>
                </a:cubicBezTo>
                <a:cubicBezTo>
                  <a:pt x="778255" y="6481497"/>
                  <a:pt x="771834" y="6474046"/>
                  <a:pt x="770249" y="6464455"/>
                </a:cubicBezTo>
                <a:lnTo>
                  <a:pt x="817412" y="6464455"/>
                </a:lnTo>
                <a:cubicBezTo>
                  <a:pt x="817492" y="6463107"/>
                  <a:pt x="817571" y="6462077"/>
                  <a:pt x="817571" y="6460412"/>
                </a:cubicBezTo>
                <a:cubicBezTo>
                  <a:pt x="817571" y="6443687"/>
                  <a:pt x="804492" y="6429895"/>
                  <a:pt x="788322" y="6429895"/>
                </a:cubicBezTo>
                <a:close/>
                <a:moveTo>
                  <a:pt x="1188536" y="6409286"/>
                </a:moveTo>
                <a:cubicBezTo>
                  <a:pt x="1184652" y="6409286"/>
                  <a:pt x="1181481" y="6412456"/>
                  <a:pt x="1181481" y="6416261"/>
                </a:cubicBezTo>
                <a:cubicBezTo>
                  <a:pt x="1181481" y="6420224"/>
                  <a:pt x="1184731" y="6423316"/>
                  <a:pt x="1188536" y="6423316"/>
                </a:cubicBezTo>
                <a:cubicBezTo>
                  <a:pt x="1192341" y="6423316"/>
                  <a:pt x="1195511" y="6420224"/>
                  <a:pt x="1195511" y="6416261"/>
                </a:cubicBezTo>
                <a:cubicBezTo>
                  <a:pt x="1195511" y="6412456"/>
                  <a:pt x="1192499" y="6409286"/>
                  <a:pt x="1188536" y="6409286"/>
                </a:cubicBezTo>
                <a:close/>
                <a:moveTo>
                  <a:pt x="1164360" y="6409286"/>
                </a:moveTo>
                <a:cubicBezTo>
                  <a:pt x="1160317" y="6409286"/>
                  <a:pt x="1157384" y="6412456"/>
                  <a:pt x="1157384" y="6416261"/>
                </a:cubicBezTo>
                <a:cubicBezTo>
                  <a:pt x="1157384" y="6420224"/>
                  <a:pt x="1160317" y="6423316"/>
                  <a:pt x="1164360" y="6423316"/>
                </a:cubicBezTo>
                <a:cubicBezTo>
                  <a:pt x="1168323" y="6423316"/>
                  <a:pt x="1171177" y="6420224"/>
                  <a:pt x="1171177" y="6416261"/>
                </a:cubicBezTo>
                <a:cubicBezTo>
                  <a:pt x="1171177" y="6412456"/>
                  <a:pt x="1168244" y="6409286"/>
                  <a:pt x="1164360" y="6409286"/>
                </a:cubicBezTo>
                <a:close/>
                <a:moveTo>
                  <a:pt x="986962" y="6409286"/>
                </a:moveTo>
                <a:cubicBezTo>
                  <a:pt x="983158" y="6409286"/>
                  <a:pt x="979987" y="6412456"/>
                  <a:pt x="979987" y="6416261"/>
                </a:cubicBezTo>
                <a:cubicBezTo>
                  <a:pt x="979987" y="6420224"/>
                  <a:pt x="983078" y="6423316"/>
                  <a:pt x="986962" y="6423316"/>
                </a:cubicBezTo>
                <a:cubicBezTo>
                  <a:pt x="990767" y="6423316"/>
                  <a:pt x="994017" y="6420224"/>
                  <a:pt x="994017" y="6416261"/>
                </a:cubicBezTo>
                <a:cubicBezTo>
                  <a:pt x="994017" y="6412456"/>
                  <a:pt x="990767" y="6409286"/>
                  <a:pt x="986962" y="6409286"/>
                </a:cubicBezTo>
                <a:close/>
                <a:moveTo>
                  <a:pt x="962707" y="6409286"/>
                </a:moveTo>
                <a:cubicBezTo>
                  <a:pt x="958823" y="6409286"/>
                  <a:pt x="955652" y="6412456"/>
                  <a:pt x="955652" y="6416261"/>
                </a:cubicBezTo>
                <a:cubicBezTo>
                  <a:pt x="955652" y="6420224"/>
                  <a:pt x="958744" y="6423316"/>
                  <a:pt x="962707" y="6423316"/>
                </a:cubicBezTo>
                <a:cubicBezTo>
                  <a:pt x="966512" y="6423316"/>
                  <a:pt x="969682" y="6420224"/>
                  <a:pt x="969682" y="6416261"/>
                </a:cubicBezTo>
                <a:cubicBezTo>
                  <a:pt x="969682" y="6412456"/>
                  <a:pt x="966591" y="6409286"/>
                  <a:pt x="962707" y="6409286"/>
                </a:cubicBezTo>
                <a:close/>
                <a:moveTo>
                  <a:pt x="1384323" y="6409206"/>
                </a:moveTo>
                <a:cubicBezTo>
                  <a:pt x="1380201" y="6409206"/>
                  <a:pt x="1377110" y="6412456"/>
                  <a:pt x="1377110" y="6416420"/>
                </a:cubicBezTo>
                <a:cubicBezTo>
                  <a:pt x="1377110" y="6420462"/>
                  <a:pt x="1380280" y="6423712"/>
                  <a:pt x="1384323" y="6423712"/>
                </a:cubicBezTo>
                <a:cubicBezTo>
                  <a:pt x="1388286" y="6423712"/>
                  <a:pt x="1391536" y="6420462"/>
                  <a:pt x="1391536" y="6416420"/>
                </a:cubicBezTo>
                <a:cubicBezTo>
                  <a:pt x="1391536" y="6412456"/>
                  <a:pt x="1388445" y="6409206"/>
                  <a:pt x="1384323" y="6409206"/>
                </a:cubicBezTo>
                <a:close/>
                <a:moveTo>
                  <a:pt x="587541" y="6408652"/>
                </a:moveTo>
                <a:lnTo>
                  <a:pt x="587541" y="6489899"/>
                </a:lnTo>
                <a:lnTo>
                  <a:pt x="599352" y="6489899"/>
                </a:lnTo>
                <a:lnTo>
                  <a:pt x="599352" y="6453833"/>
                </a:lnTo>
                <a:lnTo>
                  <a:pt x="640649" y="6453833"/>
                </a:lnTo>
                <a:lnTo>
                  <a:pt x="640649" y="6489899"/>
                </a:lnTo>
                <a:lnTo>
                  <a:pt x="652460" y="6489899"/>
                </a:lnTo>
                <a:lnTo>
                  <a:pt x="652460" y="6408652"/>
                </a:lnTo>
                <a:lnTo>
                  <a:pt x="640649" y="6408652"/>
                </a:lnTo>
                <a:lnTo>
                  <a:pt x="640649" y="6442736"/>
                </a:lnTo>
                <a:lnTo>
                  <a:pt x="599352" y="6442736"/>
                </a:lnTo>
                <a:lnTo>
                  <a:pt x="599352" y="6408652"/>
                </a:lnTo>
                <a:close/>
                <a:moveTo>
                  <a:pt x="1144781" y="6406987"/>
                </a:moveTo>
                <a:cubicBezTo>
                  <a:pt x="1129562" y="6407463"/>
                  <a:pt x="1118782" y="6416816"/>
                  <a:pt x="1117276" y="6431559"/>
                </a:cubicBezTo>
                <a:lnTo>
                  <a:pt x="1088423" y="6431559"/>
                </a:lnTo>
                <a:lnTo>
                  <a:pt x="1088423" y="6417450"/>
                </a:lnTo>
                <a:lnTo>
                  <a:pt x="1077643" y="6417450"/>
                </a:lnTo>
                <a:lnTo>
                  <a:pt x="1077643" y="6431559"/>
                </a:lnTo>
                <a:lnTo>
                  <a:pt x="1067180" y="6431559"/>
                </a:lnTo>
                <a:lnTo>
                  <a:pt x="1067180" y="6441785"/>
                </a:lnTo>
                <a:lnTo>
                  <a:pt x="1077643" y="6441785"/>
                </a:lnTo>
                <a:lnTo>
                  <a:pt x="1077643" y="6465089"/>
                </a:lnTo>
                <a:cubicBezTo>
                  <a:pt x="1077643" y="6480625"/>
                  <a:pt x="1088898" y="6489979"/>
                  <a:pt x="1104989" y="6490375"/>
                </a:cubicBezTo>
                <a:lnTo>
                  <a:pt x="1104989" y="6480070"/>
                </a:lnTo>
                <a:cubicBezTo>
                  <a:pt x="1094764" y="6479753"/>
                  <a:pt x="1088423" y="6474046"/>
                  <a:pt x="1088423" y="6463979"/>
                </a:cubicBezTo>
                <a:lnTo>
                  <a:pt x="1088423" y="6441785"/>
                </a:lnTo>
                <a:lnTo>
                  <a:pt x="1117276" y="6441785"/>
                </a:lnTo>
                <a:lnTo>
                  <a:pt x="1117276" y="6489899"/>
                </a:lnTo>
                <a:lnTo>
                  <a:pt x="1127977" y="6489899"/>
                </a:lnTo>
                <a:lnTo>
                  <a:pt x="1127977" y="6441785"/>
                </a:lnTo>
                <a:lnTo>
                  <a:pt x="1144781" y="6441785"/>
                </a:lnTo>
                <a:lnTo>
                  <a:pt x="1144781" y="6431559"/>
                </a:lnTo>
                <a:lnTo>
                  <a:pt x="1127977" y="6431559"/>
                </a:lnTo>
                <a:cubicBezTo>
                  <a:pt x="1128849" y="6421730"/>
                  <a:pt x="1135269" y="6417688"/>
                  <a:pt x="1144781" y="6417450"/>
                </a:cubicBezTo>
                <a:close/>
                <a:moveTo>
                  <a:pt x="373523" y="6359903"/>
                </a:moveTo>
                <a:lnTo>
                  <a:pt x="373523" y="6532703"/>
                </a:lnTo>
                <a:lnTo>
                  <a:pt x="431387" y="6532703"/>
                </a:lnTo>
                <a:lnTo>
                  <a:pt x="431387" y="6490691"/>
                </a:lnTo>
                <a:cubicBezTo>
                  <a:pt x="431387" y="6479594"/>
                  <a:pt x="440106" y="6470082"/>
                  <a:pt x="451996" y="6470082"/>
                </a:cubicBezTo>
                <a:cubicBezTo>
                  <a:pt x="463807" y="6470082"/>
                  <a:pt x="472605" y="6479594"/>
                  <a:pt x="472605" y="6490691"/>
                </a:cubicBezTo>
                <a:lnTo>
                  <a:pt x="472605" y="6532702"/>
                </a:lnTo>
                <a:lnTo>
                  <a:pt x="472843" y="6532702"/>
                </a:lnTo>
                <a:lnTo>
                  <a:pt x="530470" y="6532702"/>
                </a:lnTo>
                <a:lnTo>
                  <a:pt x="530470" y="6490691"/>
                </a:lnTo>
                <a:lnTo>
                  <a:pt x="530469" y="6490685"/>
                </a:lnTo>
                <a:lnTo>
                  <a:pt x="530469" y="6359903"/>
                </a:lnTo>
                <a:lnTo>
                  <a:pt x="472605" y="6359903"/>
                </a:lnTo>
                <a:lnTo>
                  <a:pt x="472605" y="6414992"/>
                </a:lnTo>
                <a:cubicBezTo>
                  <a:pt x="465471" y="6413011"/>
                  <a:pt x="459209" y="6412218"/>
                  <a:pt x="451996" y="6412218"/>
                </a:cubicBezTo>
                <a:cubicBezTo>
                  <a:pt x="444783" y="6412218"/>
                  <a:pt x="438521" y="6413011"/>
                  <a:pt x="431387" y="6414992"/>
                </a:cubicBezTo>
                <a:lnTo>
                  <a:pt x="431387" y="6359903"/>
                </a:lnTo>
                <a:close/>
                <a:moveTo>
                  <a:pt x="0" y="0"/>
                </a:moveTo>
                <a:lnTo>
                  <a:pt x="12191999" y="0"/>
                </a:lnTo>
                <a:lnTo>
                  <a:pt x="12191999" y="6858000"/>
                </a:lnTo>
                <a:lnTo>
                  <a:pt x="0" y="6858000"/>
                </a:lnTo>
                <a:close/>
              </a:path>
            </a:pathLst>
          </a:custGeom>
          <a:solidFill>
            <a:schemeClr val="bg1">
              <a:lumMod val="75000"/>
            </a:schemeClr>
          </a:solidFill>
        </p:spPr>
        <p:txBody>
          <a:bodyPr wrap="square" anchor="ctr">
            <a:noAutofit/>
          </a:bodyPr>
          <a:lstStyle>
            <a:lvl1pPr marL="0" indent="0" algn="ctr">
              <a:buNone/>
              <a:defRPr/>
            </a:lvl1pPr>
          </a:lstStyle>
          <a:p>
            <a:r>
              <a:rPr lang="sv-SE"/>
              <a:t>Klicka för att lägga till bild</a:t>
            </a:r>
          </a:p>
        </p:txBody>
      </p:sp>
      <p:sp>
        <p:nvSpPr>
          <p:cNvPr id="4" name="Platshållare för datum 3">
            <a:extLst>
              <a:ext uri="{FF2B5EF4-FFF2-40B4-BE49-F238E27FC236}">
                <a16:creationId xmlns:a16="http://schemas.microsoft.com/office/drawing/2014/main" id="{113CF12C-27A1-4F8F-863D-09C3DC1D31B1}"/>
              </a:ext>
            </a:extLst>
          </p:cNvPr>
          <p:cNvSpPr>
            <a:spLocks noGrp="1"/>
          </p:cNvSpPr>
          <p:nvPr>
            <p:ph type="dt" sz="half" idx="10"/>
          </p:nvPr>
        </p:nvSpPr>
        <p:spPr/>
        <p:txBody>
          <a:bodyPr/>
          <a:lstStyle>
            <a:lvl1pPr>
              <a:defRPr>
                <a:solidFill>
                  <a:schemeClr val="bg1"/>
                </a:solidFill>
              </a:defRPr>
            </a:lvl1pPr>
          </a:lstStyle>
          <a:p>
            <a:fld id="{E0521886-4C51-4D94-8B52-6982E313F20D}" type="datetimeFigureOut">
              <a:rPr lang="sv-SE" smtClean="0"/>
              <a:pPr/>
              <a:t>2026-02-10</a:t>
            </a:fld>
            <a:endParaRPr lang="sv-SE"/>
          </a:p>
        </p:txBody>
      </p:sp>
      <p:sp>
        <p:nvSpPr>
          <p:cNvPr id="5" name="Platshållare för sidfot 4">
            <a:extLst>
              <a:ext uri="{FF2B5EF4-FFF2-40B4-BE49-F238E27FC236}">
                <a16:creationId xmlns:a16="http://schemas.microsoft.com/office/drawing/2014/main" id="{2B1BB458-6677-4BF0-B30A-B6F4BBEE0C68}"/>
              </a:ext>
            </a:extLst>
          </p:cNvPr>
          <p:cNvSpPr>
            <a:spLocks noGrp="1"/>
          </p:cNvSpPr>
          <p:nvPr>
            <p:ph type="ftr" sz="quarter" idx="11"/>
          </p:nvPr>
        </p:nvSpPr>
        <p:spPr/>
        <p:txBody>
          <a:bodyPr/>
          <a:lstStyle>
            <a:lvl1pPr>
              <a:defRPr>
                <a:solidFill>
                  <a:schemeClr val="bg1"/>
                </a:solidFill>
              </a:defRPr>
            </a:lvl1pPr>
          </a:lstStyle>
          <a:p>
            <a:endParaRPr lang="sv-SE"/>
          </a:p>
        </p:txBody>
      </p:sp>
      <p:sp>
        <p:nvSpPr>
          <p:cNvPr id="6" name="Platshållare för bildnummer 5">
            <a:extLst>
              <a:ext uri="{FF2B5EF4-FFF2-40B4-BE49-F238E27FC236}">
                <a16:creationId xmlns:a16="http://schemas.microsoft.com/office/drawing/2014/main" id="{D3BCD926-4C30-4900-9884-8E4A8078AE42}"/>
              </a:ext>
            </a:extLst>
          </p:cNvPr>
          <p:cNvSpPr>
            <a:spLocks noGrp="1"/>
          </p:cNvSpPr>
          <p:nvPr>
            <p:ph type="sldNum" sz="quarter" idx="12"/>
          </p:nvPr>
        </p:nvSpPr>
        <p:spPr/>
        <p:txBody>
          <a:bodyPr/>
          <a:lstStyle>
            <a:lvl1pPr>
              <a:defRPr>
                <a:solidFill>
                  <a:schemeClr val="bg1"/>
                </a:solidFill>
              </a:defRPr>
            </a:lvl1pPr>
          </a:lstStyle>
          <a:p>
            <a:fld id="{A55572E3-E8A1-4911-8B9F-CE1D952D7755}" type="slidenum">
              <a:rPr lang="sv-SE" smtClean="0"/>
              <a:pPr/>
              <a:t>‹#›</a:t>
            </a:fld>
            <a:endParaRPr lang="sv-SE"/>
          </a:p>
        </p:txBody>
      </p:sp>
      <p:pic>
        <p:nvPicPr>
          <p:cNvPr id="7" name="Logga">
            <a:extLst>
              <a:ext uri="{FF2B5EF4-FFF2-40B4-BE49-F238E27FC236}">
                <a16:creationId xmlns:a16="http://schemas.microsoft.com/office/drawing/2014/main" id="{7A0FF965-3E02-4901-8C98-B42CB4B0E3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5955" y="6360457"/>
            <a:ext cx="1270526" cy="172246"/>
          </a:xfrm>
          <a:prstGeom prst="rect">
            <a:avLst/>
          </a:prstGeom>
        </p:spPr>
      </p:pic>
    </p:spTree>
    <p:extLst>
      <p:ext uri="{BB962C8B-B14F-4D97-AF65-F5344CB8AC3E}">
        <p14:creationId xmlns:p14="http://schemas.microsoft.com/office/powerpoint/2010/main" val="17308247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595">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itat">
    <p:bg>
      <p:bgPr>
        <a:solidFill>
          <a:schemeClr val="bg1"/>
        </a:solidFill>
        <a:effectLst/>
      </p:bgPr>
    </p:bg>
    <p:spTree>
      <p:nvGrpSpPr>
        <p:cNvPr id="1" name=""/>
        <p:cNvGrpSpPr/>
        <p:nvPr/>
      </p:nvGrpSpPr>
      <p:grpSpPr>
        <a:xfrm>
          <a:off x="0" y="0"/>
          <a:ext cx="0" cy="0"/>
          <a:chOff x="0" y="0"/>
          <a:chExt cx="0" cy="0"/>
        </a:xfrm>
      </p:grpSpPr>
      <p:sp>
        <p:nvSpPr>
          <p:cNvPr id="12" name="Platshållare för bild 11">
            <a:extLst>
              <a:ext uri="{FF2B5EF4-FFF2-40B4-BE49-F238E27FC236}">
                <a16:creationId xmlns:a16="http://schemas.microsoft.com/office/drawing/2014/main" id="{387DF25E-07DA-4D1C-AED1-418D0E0AC7D1}"/>
              </a:ext>
            </a:extLst>
          </p:cNvPr>
          <p:cNvSpPr>
            <a:spLocks noGrp="1"/>
          </p:cNvSpPr>
          <p:nvPr>
            <p:ph type="pic" sz="quarter" idx="13" hasCustomPrompt="1"/>
          </p:nvPr>
        </p:nvSpPr>
        <p:spPr>
          <a:xfrm>
            <a:off x="6096001" y="0"/>
            <a:ext cx="6096000" cy="6856413"/>
          </a:xfrm>
          <a:solidFill>
            <a:schemeClr val="bg1">
              <a:lumMod val="75000"/>
            </a:schemeClr>
          </a:solidFill>
        </p:spPr>
        <p:txBody>
          <a:bodyPr anchor="ctr"/>
          <a:lstStyle>
            <a:lvl1pPr marL="0" indent="0" algn="ctr">
              <a:buNone/>
              <a:defRPr/>
            </a:lvl1pPr>
          </a:lstStyle>
          <a:p>
            <a:r>
              <a:rPr lang="sv-SE"/>
              <a:t>Klicka för att lägga till bild</a:t>
            </a:r>
          </a:p>
        </p:txBody>
      </p:sp>
      <p:sp>
        <p:nvSpPr>
          <p:cNvPr id="4" name="Platshållare för datum 3">
            <a:extLst>
              <a:ext uri="{FF2B5EF4-FFF2-40B4-BE49-F238E27FC236}">
                <a16:creationId xmlns:a16="http://schemas.microsoft.com/office/drawing/2014/main" id="{113CF12C-27A1-4F8F-863D-09C3DC1D31B1}"/>
              </a:ext>
            </a:extLst>
          </p:cNvPr>
          <p:cNvSpPr>
            <a:spLocks noGrp="1"/>
          </p:cNvSpPr>
          <p:nvPr>
            <p:ph type="dt" sz="half" idx="10"/>
          </p:nvPr>
        </p:nvSpPr>
        <p:spPr/>
        <p:txBody>
          <a:bodyPr/>
          <a:lstStyle>
            <a:lvl1pPr>
              <a:defRPr>
                <a:solidFill>
                  <a:schemeClr val="bg1"/>
                </a:solidFill>
              </a:defRPr>
            </a:lvl1pPr>
          </a:lstStyle>
          <a:p>
            <a:fld id="{E0521886-4C51-4D94-8B52-6982E313F20D}" type="datetimeFigureOut">
              <a:rPr lang="sv-SE" smtClean="0"/>
              <a:pPr/>
              <a:t>2026-02-10</a:t>
            </a:fld>
            <a:endParaRPr lang="sv-SE"/>
          </a:p>
        </p:txBody>
      </p:sp>
      <p:sp>
        <p:nvSpPr>
          <p:cNvPr id="5" name="Platshållare för sidfot 4">
            <a:extLst>
              <a:ext uri="{FF2B5EF4-FFF2-40B4-BE49-F238E27FC236}">
                <a16:creationId xmlns:a16="http://schemas.microsoft.com/office/drawing/2014/main" id="{2B1BB458-6677-4BF0-B30A-B6F4BBEE0C68}"/>
              </a:ext>
            </a:extLst>
          </p:cNvPr>
          <p:cNvSpPr>
            <a:spLocks noGrp="1"/>
          </p:cNvSpPr>
          <p:nvPr>
            <p:ph type="ftr" sz="quarter" idx="11"/>
          </p:nvPr>
        </p:nvSpPr>
        <p:spPr>
          <a:xfrm>
            <a:off x="2329249" y="6360102"/>
            <a:ext cx="3395276" cy="180975"/>
          </a:xfrm>
        </p:spPr>
        <p:txBody>
          <a:bodyPr/>
          <a:lstStyle/>
          <a:p>
            <a:endParaRPr lang="sv-SE"/>
          </a:p>
        </p:txBody>
      </p:sp>
      <p:sp>
        <p:nvSpPr>
          <p:cNvPr id="6" name="Platshållare för bildnummer 5">
            <a:extLst>
              <a:ext uri="{FF2B5EF4-FFF2-40B4-BE49-F238E27FC236}">
                <a16:creationId xmlns:a16="http://schemas.microsoft.com/office/drawing/2014/main" id="{D3BCD926-4C30-4900-9884-8E4A8078AE42}"/>
              </a:ext>
            </a:extLst>
          </p:cNvPr>
          <p:cNvSpPr>
            <a:spLocks noGrp="1"/>
          </p:cNvSpPr>
          <p:nvPr>
            <p:ph type="sldNum" sz="quarter" idx="12"/>
          </p:nvPr>
        </p:nvSpPr>
        <p:spPr/>
        <p:txBody>
          <a:bodyPr/>
          <a:lstStyle>
            <a:lvl1pPr>
              <a:defRPr>
                <a:solidFill>
                  <a:schemeClr val="bg1"/>
                </a:solidFill>
              </a:defRPr>
            </a:lvl1pPr>
          </a:lstStyle>
          <a:p>
            <a:fld id="{A55572E3-E8A1-4911-8B9F-CE1D952D7755}" type="slidenum">
              <a:rPr lang="sv-SE" smtClean="0"/>
              <a:pPr/>
              <a:t>‹#›</a:t>
            </a:fld>
            <a:endParaRPr lang="sv-SE"/>
          </a:p>
        </p:txBody>
      </p:sp>
      <p:sp>
        <p:nvSpPr>
          <p:cNvPr id="9" name="Platshållare för text 8">
            <a:extLst>
              <a:ext uri="{FF2B5EF4-FFF2-40B4-BE49-F238E27FC236}">
                <a16:creationId xmlns:a16="http://schemas.microsoft.com/office/drawing/2014/main" id="{03D0629A-4DC6-4C68-BAEB-C974905242C2}"/>
              </a:ext>
            </a:extLst>
          </p:cNvPr>
          <p:cNvSpPr>
            <a:spLocks noGrp="1"/>
          </p:cNvSpPr>
          <p:nvPr>
            <p:ph type="body" sz="quarter" idx="14" hasCustomPrompt="1"/>
          </p:nvPr>
        </p:nvSpPr>
        <p:spPr>
          <a:xfrm>
            <a:off x="371475" y="3521676"/>
            <a:ext cx="5353050" cy="525162"/>
          </a:xfrm>
        </p:spPr>
        <p:txBody>
          <a:bodyPr>
            <a:noAutofit/>
          </a:bodyPr>
          <a:lstStyle>
            <a:lvl1pPr marL="0" indent="0">
              <a:buNone/>
              <a:defRPr sz="1400" b="1">
                <a:solidFill>
                  <a:schemeClr val="tx1"/>
                </a:solidFill>
              </a:defRPr>
            </a:lvl1pPr>
            <a:lvl2pPr marL="457200" indent="0">
              <a:buNone/>
              <a:defRPr sz="1200">
                <a:solidFill>
                  <a:schemeClr val="accent4"/>
                </a:solidFill>
              </a:defRPr>
            </a:lvl2pPr>
            <a:lvl3pPr marL="914400" indent="0">
              <a:buNone/>
              <a:defRPr sz="1100">
                <a:solidFill>
                  <a:schemeClr val="accent4"/>
                </a:solidFill>
              </a:defRPr>
            </a:lvl3pPr>
            <a:lvl4pPr marL="1371600" indent="0">
              <a:buNone/>
              <a:defRPr sz="1050">
                <a:solidFill>
                  <a:schemeClr val="accent4"/>
                </a:solidFill>
              </a:defRPr>
            </a:lvl4pPr>
            <a:lvl5pPr marL="1828800" indent="0">
              <a:buNone/>
              <a:defRPr sz="1050">
                <a:solidFill>
                  <a:schemeClr val="accent4"/>
                </a:solidFill>
              </a:defRPr>
            </a:lvl5pPr>
          </a:lstStyle>
          <a:p>
            <a:pPr lvl="0"/>
            <a:r>
              <a:rPr lang="sv-SE"/>
              <a:t>Ange vem som har skrivit citatet</a:t>
            </a:r>
          </a:p>
        </p:txBody>
      </p:sp>
      <p:sp>
        <p:nvSpPr>
          <p:cNvPr id="8" name="Rubrik 7">
            <a:extLst>
              <a:ext uri="{FF2B5EF4-FFF2-40B4-BE49-F238E27FC236}">
                <a16:creationId xmlns:a16="http://schemas.microsoft.com/office/drawing/2014/main" id="{5D6A0290-4EE2-4846-BC95-37799A0FBB02}"/>
              </a:ext>
            </a:extLst>
          </p:cNvPr>
          <p:cNvSpPr>
            <a:spLocks noGrp="1"/>
          </p:cNvSpPr>
          <p:nvPr>
            <p:ph type="title" hasCustomPrompt="1"/>
          </p:nvPr>
        </p:nvSpPr>
        <p:spPr>
          <a:xfrm>
            <a:off x="371475" y="728663"/>
            <a:ext cx="5353050" cy="2545878"/>
          </a:xfrm>
        </p:spPr>
        <p:txBody>
          <a:bodyPr anchor="b"/>
          <a:lstStyle>
            <a:lvl1pPr>
              <a:defRPr/>
            </a:lvl1pPr>
          </a:lstStyle>
          <a:p>
            <a:r>
              <a:rPr lang="sv-SE"/>
              <a:t>”Klicka och skriv ett citat”</a:t>
            </a:r>
          </a:p>
        </p:txBody>
      </p:sp>
      <p:sp>
        <p:nvSpPr>
          <p:cNvPr id="10" name="Platshållare för text 8">
            <a:extLst>
              <a:ext uri="{FF2B5EF4-FFF2-40B4-BE49-F238E27FC236}">
                <a16:creationId xmlns:a16="http://schemas.microsoft.com/office/drawing/2014/main" id="{00BF981E-344C-4BE4-B10B-FC3A729AD9BA}"/>
              </a:ext>
            </a:extLst>
          </p:cNvPr>
          <p:cNvSpPr>
            <a:spLocks noGrp="1"/>
          </p:cNvSpPr>
          <p:nvPr>
            <p:ph type="body" sz="quarter" idx="15" hasCustomPrompt="1"/>
          </p:nvPr>
        </p:nvSpPr>
        <p:spPr>
          <a:xfrm>
            <a:off x="371475" y="4695568"/>
            <a:ext cx="5353050" cy="1217870"/>
          </a:xfrm>
        </p:spPr>
        <p:txBody>
          <a:bodyPr anchor="b">
            <a:noAutofit/>
          </a:bodyPr>
          <a:lstStyle>
            <a:lvl1pPr marL="0" indent="0">
              <a:lnSpc>
                <a:spcPct val="100000"/>
              </a:lnSpc>
              <a:buNone/>
              <a:defRPr sz="1400" b="0">
                <a:solidFill>
                  <a:schemeClr val="tx1"/>
                </a:solidFill>
              </a:defRPr>
            </a:lvl1pPr>
            <a:lvl2pPr marL="457200" indent="0">
              <a:buNone/>
              <a:defRPr sz="1200">
                <a:solidFill>
                  <a:schemeClr val="accent4"/>
                </a:solidFill>
              </a:defRPr>
            </a:lvl2pPr>
            <a:lvl3pPr marL="914400" indent="0">
              <a:buNone/>
              <a:defRPr sz="1100">
                <a:solidFill>
                  <a:schemeClr val="accent4"/>
                </a:solidFill>
              </a:defRPr>
            </a:lvl3pPr>
            <a:lvl4pPr marL="1371600" indent="0">
              <a:buNone/>
              <a:defRPr sz="1050">
                <a:solidFill>
                  <a:schemeClr val="accent4"/>
                </a:solidFill>
              </a:defRPr>
            </a:lvl4pPr>
            <a:lvl5pPr marL="1828800" indent="0">
              <a:buNone/>
              <a:defRPr sz="1050">
                <a:solidFill>
                  <a:schemeClr val="accent4"/>
                </a:solidFill>
              </a:defRPr>
            </a:lvl5pPr>
          </a:lstStyle>
          <a:p>
            <a:pPr lvl="0"/>
            <a:r>
              <a:rPr lang="sv-SE"/>
              <a:t>Skriv eventuell övrig text här</a:t>
            </a:r>
          </a:p>
        </p:txBody>
      </p:sp>
    </p:spTree>
    <p:extLst>
      <p:ext uri="{BB962C8B-B14F-4D97-AF65-F5344CB8AC3E}">
        <p14:creationId xmlns:p14="http://schemas.microsoft.com/office/powerpoint/2010/main" val="15662739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Rubrikbild 1">
    <p:spTree>
      <p:nvGrpSpPr>
        <p:cNvPr id="1" name=""/>
        <p:cNvGrpSpPr/>
        <p:nvPr/>
      </p:nvGrpSpPr>
      <p:grpSpPr>
        <a:xfrm>
          <a:off x="0" y="0"/>
          <a:ext cx="0" cy="0"/>
          <a:chOff x="0" y="0"/>
          <a:chExt cx="0" cy="0"/>
        </a:xfrm>
      </p:grpSpPr>
      <p:pic>
        <p:nvPicPr>
          <p:cNvPr id="19" name="Bildobjekt 18">
            <a:extLst>
              <a:ext uri="{FF2B5EF4-FFF2-40B4-BE49-F238E27FC236}">
                <a16:creationId xmlns:a16="http://schemas.microsoft.com/office/drawing/2014/main" id="{6A5129AD-5E40-47F7-89FE-CD4D9F55D25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1999" cy="6858000"/>
          </a:xfrm>
          <a:prstGeom prst="rect">
            <a:avLst/>
          </a:prstGeom>
        </p:spPr>
      </p:pic>
      <p:sp>
        <p:nvSpPr>
          <p:cNvPr id="2" name="Rubrik 1">
            <a:extLst>
              <a:ext uri="{FF2B5EF4-FFF2-40B4-BE49-F238E27FC236}">
                <a16:creationId xmlns:a16="http://schemas.microsoft.com/office/drawing/2014/main" id="{42ADBA89-D916-4B4C-9C03-A8540C48DF54}"/>
              </a:ext>
            </a:extLst>
          </p:cNvPr>
          <p:cNvSpPr>
            <a:spLocks noGrp="1"/>
          </p:cNvSpPr>
          <p:nvPr>
            <p:ph type="ctrTitle" hasCustomPrompt="1"/>
          </p:nvPr>
        </p:nvSpPr>
        <p:spPr>
          <a:xfrm>
            <a:off x="371475" y="2133599"/>
            <a:ext cx="10296525" cy="2772033"/>
          </a:xfrm>
        </p:spPr>
        <p:txBody>
          <a:bodyPr anchor="b">
            <a:noAutofit/>
          </a:bodyPr>
          <a:lstStyle>
            <a:lvl1pPr algn="l">
              <a:lnSpc>
                <a:spcPct val="89000"/>
              </a:lnSpc>
              <a:defRPr sz="8000">
                <a:solidFill>
                  <a:schemeClr val="bg1"/>
                </a:solidFill>
                <a:latin typeface="Hyra Sans Display" panose="00000500000000000000" pitchFamily="50" charset="0"/>
              </a:defRPr>
            </a:lvl1pPr>
          </a:lstStyle>
          <a:p>
            <a:r>
              <a:rPr lang="sv-SE"/>
              <a:t>Klicka för rubrik</a:t>
            </a:r>
          </a:p>
        </p:txBody>
      </p:sp>
      <p:sp>
        <p:nvSpPr>
          <p:cNvPr id="3" name="Underrubrik 2">
            <a:extLst>
              <a:ext uri="{FF2B5EF4-FFF2-40B4-BE49-F238E27FC236}">
                <a16:creationId xmlns:a16="http://schemas.microsoft.com/office/drawing/2014/main" id="{C2586373-CD9C-4C19-B399-A9BB938DF453}"/>
              </a:ext>
            </a:extLst>
          </p:cNvPr>
          <p:cNvSpPr>
            <a:spLocks noGrp="1"/>
          </p:cNvSpPr>
          <p:nvPr>
            <p:ph type="subTitle" idx="1" hasCustomPrompt="1"/>
          </p:nvPr>
        </p:nvSpPr>
        <p:spPr>
          <a:xfrm>
            <a:off x="371475" y="5041557"/>
            <a:ext cx="10296524" cy="605542"/>
          </a:xfrm>
        </p:spPr>
        <p:txBody>
          <a:bodyPr>
            <a:noAutofit/>
          </a:bodyPr>
          <a:lstStyle>
            <a:lvl1pPr marL="0" indent="0" algn="l">
              <a:buNone/>
              <a:defRPr sz="32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för att lägga till underrubrik</a:t>
            </a:r>
          </a:p>
        </p:txBody>
      </p:sp>
      <p:sp>
        <p:nvSpPr>
          <p:cNvPr id="15" name="Platshållare för datum 14">
            <a:extLst>
              <a:ext uri="{FF2B5EF4-FFF2-40B4-BE49-F238E27FC236}">
                <a16:creationId xmlns:a16="http://schemas.microsoft.com/office/drawing/2014/main" id="{D5A93AF7-BFAD-460C-935B-A83C4C2915C2}"/>
              </a:ext>
            </a:extLst>
          </p:cNvPr>
          <p:cNvSpPr>
            <a:spLocks noGrp="1"/>
          </p:cNvSpPr>
          <p:nvPr>
            <p:ph type="dt" sz="half" idx="10"/>
          </p:nvPr>
        </p:nvSpPr>
        <p:spPr/>
        <p:txBody>
          <a:bodyPr/>
          <a:lstStyle>
            <a:lvl1pPr>
              <a:defRPr>
                <a:solidFill>
                  <a:schemeClr val="bg1"/>
                </a:solidFill>
              </a:defRPr>
            </a:lvl1pPr>
          </a:lstStyle>
          <a:p>
            <a:fld id="{E0521886-4C51-4D94-8B52-6982E313F20D}" type="datetimeFigureOut">
              <a:rPr lang="sv-SE" smtClean="0"/>
              <a:pPr/>
              <a:t>2026-02-10</a:t>
            </a:fld>
            <a:endParaRPr lang="sv-SE"/>
          </a:p>
        </p:txBody>
      </p:sp>
      <p:sp>
        <p:nvSpPr>
          <p:cNvPr id="16" name="Platshållare för sidfot 15">
            <a:extLst>
              <a:ext uri="{FF2B5EF4-FFF2-40B4-BE49-F238E27FC236}">
                <a16:creationId xmlns:a16="http://schemas.microsoft.com/office/drawing/2014/main" id="{20399EC0-C1E2-407D-B694-374FB2C1C238}"/>
              </a:ext>
            </a:extLst>
          </p:cNvPr>
          <p:cNvSpPr>
            <a:spLocks noGrp="1"/>
          </p:cNvSpPr>
          <p:nvPr>
            <p:ph type="ftr" sz="quarter" idx="11"/>
          </p:nvPr>
        </p:nvSpPr>
        <p:spPr>
          <a:xfrm>
            <a:off x="371476" y="6360102"/>
            <a:ext cx="5175454" cy="180975"/>
          </a:xfrm>
        </p:spPr>
        <p:txBody>
          <a:bodyPr/>
          <a:lstStyle>
            <a:lvl1pPr>
              <a:defRPr>
                <a:solidFill>
                  <a:schemeClr val="bg1"/>
                </a:solidFill>
              </a:defRPr>
            </a:lvl1pPr>
          </a:lstStyle>
          <a:p>
            <a:endParaRPr lang="sv-SE"/>
          </a:p>
        </p:txBody>
      </p:sp>
      <p:sp>
        <p:nvSpPr>
          <p:cNvPr id="17" name="Platshållare för bildnummer 16">
            <a:extLst>
              <a:ext uri="{FF2B5EF4-FFF2-40B4-BE49-F238E27FC236}">
                <a16:creationId xmlns:a16="http://schemas.microsoft.com/office/drawing/2014/main" id="{5B4797A6-D585-4C1B-8F31-64634E7B6E51}"/>
              </a:ext>
            </a:extLst>
          </p:cNvPr>
          <p:cNvSpPr>
            <a:spLocks noGrp="1"/>
          </p:cNvSpPr>
          <p:nvPr>
            <p:ph type="sldNum" sz="quarter" idx="12"/>
          </p:nvPr>
        </p:nvSpPr>
        <p:spPr/>
        <p:txBody>
          <a:bodyPr/>
          <a:lstStyle>
            <a:lvl1pPr>
              <a:defRPr>
                <a:solidFill>
                  <a:schemeClr val="bg1"/>
                </a:solidFill>
              </a:defRPr>
            </a:lvl1pPr>
          </a:lstStyle>
          <a:p>
            <a:fld id="{A55572E3-E8A1-4911-8B9F-CE1D952D7755}" type="slidenum">
              <a:rPr lang="sv-SE" smtClean="0"/>
              <a:pPr/>
              <a:t>‹#›</a:t>
            </a:fld>
            <a:endParaRPr lang="sv-SE"/>
          </a:p>
        </p:txBody>
      </p:sp>
      <p:pic>
        <p:nvPicPr>
          <p:cNvPr id="5" name="Bildobjekt 4">
            <a:extLst>
              <a:ext uri="{FF2B5EF4-FFF2-40B4-BE49-F238E27FC236}">
                <a16:creationId xmlns:a16="http://schemas.microsoft.com/office/drawing/2014/main" id="{ECE2C66C-E8A0-40BC-9CB0-BB16E824F1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475" y="443656"/>
            <a:ext cx="2755824" cy="373608"/>
          </a:xfrm>
          <a:prstGeom prst="rect">
            <a:avLst/>
          </a:prstGeom>
        </p:spPr>
      </p:pic>
    </p:spTree>
    <p:extLst>
      <p:ext uri="{BB962C8B-B14F-4D97-AF65-F5344CB8AC3E}">
        <p14:creationId xmlns:p14="http://schemas.microsoft.com/office/powerpoint/2010/main" val="15486120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Rubrik, text och innehåll 1">
    <p:bg>
      <p:bgPr>
        <a:solidFill>
          <a:schemeClr val="bg2"/>
        </a:solid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2C54EADA-7D0A-4683-B836-1C0B7DB334A8}"/>
              </a:ext>
            </a:extLst>
          </p:cNvPr>
          <p:cNvSpPr/>
          <p:nvPr userDrawn="1"/>
        </p:nvSpPr>
        <p:spPr>
          <a:xfrm>
            <a:off x="5926150" y="0"/>
            <a:ext cx="6265850" cy="6857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Platshållare för datum 3">
            <a:extLst>
              <a:ext uri="{FF2B5EF4-FFF2-40B4-BE49-F238E27FC236}">
                <a16:creationId xmlns:a16="http://schemas.microsoft.com/office/drawing/2014/main" id="{113CF12C-27A1-4F8F-863D-09C3DC1D31B1}"/>
              </a:ext>
            </a:extLst>
          </p:cNvPr>
          <p:cNvSpPr>
            <a:spLocks noGrp="1"/>
          </p:cNvSpPr>
          <p:nvPr>
            <p:ph type="dt" sz="half" idx="10"/>
          </p:nvPr>
        </p:nvSpPr>
        <p:spPr/>
        <p:txBody>
          <a:bodyPr/>
          <a:lstStyle>
            <a:lvl1pPr>
              <a:defRPr>
                <a:solidFill>
                  <a:schemeClr val="accent1"/>
                </a:solidFill>
              </a:defRPr>
            </a:lvl1pPr>
          </a:lstStyle>
          <a:p>
            <a:fld id="{E0521886-4C51-4D94-8B52-6982E313F20D}" type="datetimeFigureOut">
              <a:rPr lang="sv-SE" smtClean="0"/>
              <a:pPr/>
              <a:t>2026-02-10</a:t>
            </a:fld>
            <a:endParaRPr lang="sv-SE"/>
          </a:p>
        </p:txBody>
      </p:sp>
      <p:sp>
        <p:nvSpPr>
          <p:cNvPr id="5" name="Platshållare för sidfot 4">
            <a:extLst>
              <a:ext uri="{FF2B5EF4-FFF2-40B4-BE49-F238E27FC236}">
                <a16:creationId xmlns:a16="http://schemas.microsoft.com/office/drawing/2014/main" id="{2B1BB458-6677-4BF0-B30A-B6F4BBEE0C68}"/>
              </a:ext>
            </a:extLst>
          </p:cNvPr>
          <p:cNvSpPr>
            <a:spLocks noGrp="1"/>
          </p:cNvSpPr>
          <p:nvPr>
            <p:ph type="ftr" sz="quarter" idx="11"/>
          </p:nvPr>
        </p:nvSpPr>
        <p:spPr>
          <a:xfrm>
            <a:off x="6569075" y="6360102"/>
            <a:ext cx="2395649" cy="180975"/>
          </a:xfrm>
        </p:spPr>
        <p:txBody>
          <a:bodyPr/>
          <a:lstStyle/>
          <a:p>
            <a:endParaRPr lang="sv-SE"/>
          </a:p>
        </p:txBody>
      </p:sp>
      <p:sp>
        <p:nvSpPr>
          <p:cNvPr id="6" name="Platshållare för bildnummer 5">
            <a:extLst>
              <a:ext uri="{FF2B5EF4-FFF2-40B4-BE49-F238E27FC236}">
                <a16:creationId xmlns:a16="http://schemas.microsoft.com/office/drawing/2014/main" id="{D3BCD926-4C30-4900-9884-8E4A8078AE42}"/>
              </a:ext>
            </a:extLst>
          </p:cNvPr>
          <p:cNvSpPr>
            <a:spLocks noGrp="1"/>
          </p:cNvSpPr>
          <p:nvPr>
            <p:ph type="sldNum" sz="quarter" idx="12"/>
          </p:nvPr>
        </p:nvSpPr>
        <p:spPr/>
        <p:txBody>
          <a:bodyPr/>
          <a:lstStyle>
            <a:lvl1pPr>
              <a:defRPr>
                <a:solidFill>
                  <a:schemeClr val="accent1"/>
                </a:solidFill>
              </a:defRPr>
            </a:lvl1pPr>
          </a:lstStyle>
          <a:p>
            <a:fld id="{A55572E3-E8A1-4911-8B9F-CE1D952D7755}" type="slidenum">
              <a:rPr lang="sv-SE" smtClean="0"/>
              <a:pPr/>
              <a:t>‹#›</a:t>
            </a:fld>
            <a:endParaRPr lang="sv-SE"/>
          </a:p>
        </p:txBody>
      </p:sp>
      <p:sp>
        <p:nvSpPr>
          <p:cNvPr id="9" name="Platshållare för text 8">
            <a:extLst>
              <a:ext uri="{FF2B5EF4-FFF2-40B4-BE49-F238E27FC236}">
                <a16:creationId xmlns:a16="http://schemas.microsoft.com/office/drawing/2014/main" id="{03D0629A-4DC6-4C68-BAEB-C974905242C2}"/>
              </a:ext>
            </a:extLst>
          </p:cNvPr>
          <p:cNvSpPr>
            <a:spLocks noGrp="1"/>
          </p:cNvSpPr>
          <p:nvPr>
            <p:ph type="body" sz="quarter" idx="14" hasCustomPrompt="1"/>
          </p:nvPr>
        </p:nvSpPr>
        <p:spPr>
          <a:xfrm>
            <a:off x="371475" y="2349500"/>
            <a:ext cx="5353050" cy="3563938"/>
          </a:xfrm>
        </p:spPr>
        <p:txBody>
          <a:bodyPr>
            <a:noAutofit/>
          </a:bodyPr>
          <a:lstStyle>
            <a:lvl1pPr marL="0" indent="0">
              <a:lnSpc>
                <a:spcPct val="100000"/>
              </a:lnSpc>
              <a:buNone/>
              <a:defRPr sz="1400">
                <a:solidFill>
                  <a:schemeClr val="tx1"/>
                </a:solidFill>
              </a:defRPr>
            </a:lvl1pPr>
            <a:lvl2pPr marL="457200" indent="0">
              <a:buNone/>
              <a:defRPr sz="1200">
                <a:solidFill>
                  <a:schemeClr val="accent4"/>
                </a:solidFill>
              </a:defRPr>
            </a:lvl2pPr>
            <a:lvl3pPr marL="914400" indent="0">
              <a:buNone/>
              <a:defRPr sz="1100">
                <a:solidFill>
                  <a:schemeClr val="accent4"/>
                </a:solidFill>
              </a:defRPr>
            </a:lvl3pPr>
            <a:lvl4pPr marL="1371600" indent="0">
              <a:buNone/>
              <a:defRPr sz="1050">
                <a:solidFill>
                  <a:schemeClr val="accent4"/>
                </a:solidFill>
              </a:defRPr>
            </a:lvl4pPr>
            <a:lvl5pPr marL="1828800" indent="0">
              <a:buNone/>
              <a:defRPr sz="1050">
                <a:solidFill>
                  <a:schemeClr val="accent4"/>
                </a:solidFill>
              </a:defRPr>
            </a:lvl5pPr>
          </a:lstStyle>
          <a:p>
            <a:pPr lvl="0"/>
            <a:r>
              <a:rPr lang="sv-SE"/>
              <a:t>Klicka för att skriva in text</a:t>
            </a:r>
          </a:p>
        </p:txBody>
      </p:sp>
      <p:sp>
        <p:nvSpPr>
          <p:cNvPr id="8" name="Rubrik 7">
            <a:extLst>
              <a:ext uri="{FF2B5EF4-FFF2-40B4-BE49-F238E27FC236}">
                <a16:creationId xmlns:a16="http://schemas.microsoft.com/office/drawing/2014/main" id="{5D6A0290-4EE2-4846-BC95-37799A0FBB02}"/>
              </a:ext>
            </a:extLst>
          </p:cNvPr>
          <p:cNvSpPr>
            <a:spLocks noGrp="1"/>
          </p:cNvSpPr>
          <p:nvPr>
            <p:ph type="title" hasCustomPrompt="1"/>
          </p:nvPr>
        </p:nvSpPr>
        <p:spPr>
          <a:xfrm>
            <a:off x="371475" y="728662"/>
            <a:ext cx="5353050" cy="1404937"/>
          </a:xfrm>
        </p:spPr>
        <p:txBody>
          <a:bodyPr>
            <a:noAutofit/>
          </a:bodyPr>
          <a:lstStyle>
            <a:lvl1pPr>
              <a:defRPr/>
            </a:lvl1pPr>
          </a:lstStyle>
          <a:p>
            <a:r>
              <a:rPr lang="sv-SE"/>
              <a:t>Klicka för att skriva in en rubrik</a:t>
            </a:r>
          </a:p>
        </p:txBody>
      </p:sp>
      <p:sp>
        <p:nvSpPr>
          <p:cNvPr id="13" name="Platshållare för innehåll 12">
            <a:extLst>
              <a:ext uri="{FF2B5EF4-FFF2-40B4-BE49-F238E27FC236}">
                <a16:creationId xmlns:a16="http://schemas.microsoft.com/office/drawing/2014/main" id="{8FF59E8A-562B-4DBE-B615-7B8F8DEC137E}"/>
              </a:ext>
            </a:extLst>
          </p:cNvPr>
          <p:cNvSpPr>
            <a:spLocks noGrp="1"/>
          </p:cNvSpPr>
          <p:nvPr>
            <p:ph sz="quarter" idx="15" hasCustomPrompt="1"/>
          </p:nvPr>
        </p:nvSpPr>
        <p:spPr>
          <a:xfrm>
            <a:off x="6569075" y="728662"/>
            <a:ext cx="5251450" cy="5184775"/>
          </a:xfrm>
        </p:spPr>
        <p:txBody>
          <a:bodyPr>
            <a:noAutofit/>
          </a:bodyPr>
          <a:lstStyle/>
          <a:p>
            <a:pPr lvl="0"/>
            <a:r>
              <a:rPr lang="sv-SE"/>
              <a:t>Klicka för att skriva in 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6982360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Rubrik, text och innehåll 2">
    <p:bg>
      <p:bgPr>
        <a:solidFill>
          <a:schemeClr val="tx2"/>
        </a:solid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2C54EADA-7D0A-4683-B836-1C0B7DB334A8}"/>
              </a:ext>
            </a:extLst>
          </p:cNvPr>
          <p:cNvSpPr/>
          <p:nvPr userDrawn="1"/>
        </p:nvSpPr>
        <p:spPr>
          <a:xfrm>
            <a:off x="0" y="0"/>
            <a:ext cx="62658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Platshållare för datum 3">
            <a:extLst>
              <a:ext uri="{FF2B5EF4-FFF2-40B4-BE49-F238E27FC236}">
                <a16:creationId xmlns:a16="http://schemas.microsoft.com/office/drawing/2014/main" id="{113CF12C-27A1-4F8F-863D-09C3DC1D31B1}"/>
              </a:ext>
            </a:extLst>
          </p:cNvPr>
          <p:cNvSpPr>
            <a:spLocks noGrp="1"/>
          </p:cNvSpPr>
          <p:nvPr>
            <p:ph type="dt" sz="half" idx="10"/>
          </p:nvPr>
        </p:nvSpPr>
        <p:spPr/>
        <p:txBody>
          <a:bodyPr/>
          <a:lstStyle>
            <a:lvl1pPr>
              <a:defRPr>
                <a:solidFill>
                  <a:schemeClr val="accent1"/>
                </a:solidFill>
              </a:defRPr>
            </a:lvl1pPr>
          </a:lstStyle>
          <a:p>
            <a:fld id="{E0521886-4C51-4D94-8B52-6982E313F20D}" type="datetimeFigureOut">
              <a:rPr lang="sv-SE" smtClean="0"/>
              <a:pPr/>
              <a:t>2026-02-10</a:t>
            </a:fld>
            <a:endParaRPr lang="sv-SE"/>
          </a:p>
        </p:txBody>
      </p:sp>
      <p:sp>
        <p:nvSpPr>
          <p:cNvPr id="6" name="Platshållare för bildnummer 5">
            <a:extLst>
              <a:ext uri="{FF2B5EF4-FFF2-40B4-BE49-F238E27FC236}">
                <a16:creationId xmlns:a16="http://schemas.microsoft.com/office/drawing/2014/main" id="{D3BCD926-4C30-4900-9884-8E4A8078AE42}"/>
              </a:ext>
            </a:extLst>
          </p:cNvPr>
          <p:cNvSpPr>
            <a:spLocks noGrp="1"/>
          </p:cNvSpPr>
          <p:nvPr>
            <p:ph type="sldNum" sz="quarter" idx="12"/>
          </p:nvPr>
        </p:nvSpPr>
        <p:spPr/>
        <p:txBody>
          <a:bodyPr/>
          <a:lstStyle>
            <a:lvl1pPr>
              <a:defRPr>
                <a:solidFill>
                  <a:schemeClr val="accent1"/>
                </a:solidFill>
              </a:defRPr>
            </a:lvl1pPr>
          </a:lstStyle>
          <a:p>
            <a:fld id="{A55572E3-E8A1-4911-8B9F-CE1D952D7755}" type="slidenum">
              <a:rPr lang="sv-SE" smtClean="0"/>
              <a:pPr/>
              <a:t>‹#›</a:t>
            </a:fld>
            <a:endParaRPr lang="sv-SE"/>
          </a:p>
        </p:txBody>
      </p:sp>
      <p:sp>
        <p:nvSpPr>
          <p:cNvPr id="9" name="Platshållare för text 8">
            <a:extLst>
              <a:ext uri="{FF2B5EF4-FFF2-40B4-BE49-F238E27FC236}">
                <a16:creationId xmlns:a16="http://schemas.microsoft.com/office/drawing/2014/main" id="{03D0629A-4DC6-4C68-BAEB-C974905242C2}"/>
              </a:ext>
            </a:extLst>
          </p:cNvPr>
          <p:cNvSpPr>
            <a:spLocks noGrp="1"/>
          </p:cNvSpPr>
          <p:nvPr>
            <p:ph type="body" sz="quarter" idx="14" hasCustomPrompt="1"/>
          </p:nvPr>
        </p:nvSpPr>
        <p:spPr>
          <a:xfrm>
            <a:off x="371475" y="2349500"/>
            <a:ext cx="5353050" cy="3563938"/>
          </a:xfrm>
        </p:spPr>
        <p:txBody>
          <a:bodyPr>
            <a:noAutofit/>
          </a:bodyPr>
          <a:lstStyle>
            <a:lvl1pPr marL="0" indent="0">
              <a:lnSpc>
                <a:spcPct val="100000"/>
              </a:lnSpc>
              <a:buNone/>
              <a:defRPr sz="1400">
                <a:solidFill>
                  <a:schemeClr val="tx1"/>
                </a:solidFill>
              </a:defRPr>
            </a:lvl1pPr>
            <a:lvl2pPr marL="457200" indent="0">
              <a:buNone/>
              <a:defRPr sz="1200">
                <a:solidFill>
                  <a:schemeClr val="accent4"/>
                </a:solidFill>
              </a:defRPr>
            </a:lvl2pPr>
            <a:lvl3pPr marL="914400" indent="0">
              <a:buNone/>
              <a:defRPr sz="1100">
                <a:solidFill>
                  <a:schemeClr val="accent4"/>
                </a:solidFill>
              </a:defRPr>
            </a:lvl3pPr>
            <a:lvl4pPr marL="1371600" indent="0">
              <a:buNone/>
              <a:defRPr sz="1050">
                <a:solidFill>
                  <a:schemeClr val="accent4"/>
                </a:solidFill>
              </a:defRPr>
            </a:lvl4pPr>
            <a:lvl5pPr marL="1828800" indent="0">
              <a:buNone/>
              <a:defRPr sz="1050">
                <a:solidFill>
                  <a:schemeClr val="accent4"/>
                </a:solidFill>
              </a:defRPr>
            </a:lvl5pPr>
          </a:lstStyle>
          <a:p>
            <a:pPr lvl="0"/>
            <a:r>
              <a:rPr lang="sv-SE"/>
              <a:t>Klicka för att skriva in text</a:t>
            </a:r>
          </a:p>
        </p:txBody>
      </p:sp>
      <p:sp>
        <p:nvSpPr>
          <p:cNvPr id="8" name="Rubrik 7">
            <a:extLst>
              <a:ext uri="{FF2B5EF4-FFF2-40B4-BE49-F238E27FC236}">
                <a16:creationId xmlns:a16="http://schemas.microsoft.com/office/drawing/2014/main" id="{5D6A0290-4EE2-4846-BC95-37799A0FBB02}"/>
              </a:ext>
            </a:extLst>
          </p:cNvPr>
          <p:cNvSpPr>
            <a:spLocks noGrp="1"/>
          </p:cNvSpPr>
          <p:nvPr>
            <p:ph type="title" hasCustomPrompt="1"/>
          </p:nvPr>
        </p:nvSpPr>
        <p:spPr>
          <a:xfrm>
            <a:off x="371475" y="728662"/>
            <a:ext cx="5353050" cy="1404937"/>
          </a:xfrm>
        </p:spPr>
        <p:txBody>
          <a:bodyPr>
            <a:noAutofit/>
          </a:bodyPr>
          <a:lstStyle>
            <a:lvl1pPr>
              <a:defRPr/>
            </a:lvl1pPr>
          </a:lstStyle>
          <a:p>
            <a:r>
              <a:rPr lang="sv-SE"/>
              <a:t>Klicka för att skriva in en rubrik</a:t>
            </a:r>
          </a:p>
        </p:txBody>
      </p:sp>
      <p:sp>
        <p:nvSpPr>
          <p:cNvPr id="13" name="Platshållare för innehåll 12">
            <a:extLst>
              <a:ext uri="{FF2B5EF4-FFF2-40B4-BE49-F238E27FC236}">
                <a16:creationId xmlns:a16="http://schemas.microsoft.com/office/drawing/2014/main" id="{8FF59E8A-562B-4DBE-B615-7B8F8DEC137E}"/>
              </a:ext>
            </a:extLst>
          </p:cNvPr>
          <p:cNvSpPr>
            <a:spLocks noGrp="1"/>
          </p:cNvSpPr>
          <p:nvPr>
            <p:ph sz="quarter" idx="15" hasCustomPrompt="1"/>
          </p:nvPr>
        </p:nvSpPr>
        <p:spPr>
          <a:xfrm>
            <a:off x="6569075" y="728662"/>
            <a:ext cx="5251450" cy="5184775"/>
          </a:xfrm>
        </p:spPr>
        <p:txBody>
          <a:bodyPr>
            <a:noAutofit/>
          </a:bodyPr>
          <a:lstStyle/>
          <a:p>
            <a:pPr lvl="0"/>
            <a:r>
              <a:rPr lang="sv-SE"/>
              <a:t>Klicka för att skriva in text</a:t>
            </a:r>
          </a:p>
          <a:p>
            <a:pPr lvl="1"/>
            <a:r>
              <a:rPr lang="sv-SE"/>
              <a:t>Nivå två</a:t>
            </a:r>
          </a:p>
          <a:p>
            <a:pPr lvl="2"/>
            <a:r>
              <a:rPr lang="sv-SE"/>
              <a:t>Nivå tre</a:t>
            </a:r>
          </a:p>
          <a:p>
            <a:pPr lvl="3"/>
            <a:r>
              <a:rPr lang="sv-SE"/>
              <a:t>Nivå fyra</a:t>
            </a:r>
          </a:p>
          <a:p>
            <a:pPr lvl="4"/>
            <a:r>
              <a:rPr lang="sv-SE"/>
              <a:t>Nivå fem</a:t>
            </a:r>
          </a:p>
        </p:txBody>
      </p:sp>
      <p:sp>
        <p:nvSpPr>
          <p:cNvPr id="10" name="Platshållare för sidfot 4">
            <a:extLst>
              <a:ext uri="{FF2B5EF4-FFF2-40B4-BE49-F238E27FC236}">
                <a16:creationId xmlns:a16="http://schemas.microsoft.com/office/drawing/2014/main" id="{7BC34D56-E1DA-4278-A5CC-0EE9453F82B0}"/>
              </a:ext>
            </a:extLst>
          </p:cNvPr>
          <p:cNvSpPr>
            <a:spLocks noGrp="1"/>
          </p:cNvSpPr>
          <p:nvPr>
            <p:ph type="ftr" sz="quarter" idx="11"/>
          </p:nvPr>
        </p:nvSpPr>
        <p:spPr>
          <a:xfrm>
            <a:off x="6569075" y="6360102"/>
            <a:ext cx="2395649" cy="180975"/>
          </a:xfrm>
        </p:spPr>
        <p:txBody>
          <a:bodyPr/>
          <a:lstStyle/>
          <a:p>
            <a:endParaRPr lang="sv-SE"/>
          </a:p>
        </p:txBody>
      </p:sp>
    </p:spTree>
    <p:extLst>
      <p:ext uri="{BB962C8B-B14F-4D97-AF65-F5344CB8AC3E}">
        <p14:creationId xmlns:p14="http://schemas.microsoft.com/office/powerpoint/2010/main" val="22637373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Rubrik, text och innehåll 3">
    <p:bg>
      <p:bgPr>
        <a:solidFill>
          <a:schemeClr val="accent4"/>
        </a:solid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2C54EADA-7D0A-4683-B836-1C0B7DB334A8}"/>
              </a:ext>
            </a:extLst>
          </p:cNvPr>
          <p:cNvSpPr/>
          <p:nvPr userDrawn="1"/>
        </p:nvSpPr>
        <p:spPr>
          <a:xfrm>
            <a:off x="5926150" y="0"/>
            <a:ext cx="6265850" cy="6857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Platshållare för datum 3">
            <a:extLst>
              <a:ext uri="{FF2B5EF4-FFF2-40B4-BE49-F238E27FC236}">
                <a16:creationId xmlns:a16="http://schemas.microsoft.com/office/drawing/2014/main" id="{113CF12C-27A1-4F8F-863D-09C3DC1D31B1}"/>
              </a:ext>
            </a:extLst>
          </p:cNvPr>
          <p:cNvSpPr>
            <a:spLocks noGrp="1"/>
          </p:cNvSpPr>
          <p:nvPr>
            <p:ph type="dt" sz="half" idx="10"/>
          </p:nvPr>
        </p:nvSpPr>
        <p:spPr/>
        <p:txBody>
          <a:bodyPr/>
          <a:lstStyle>
            <a:lvl1pPr>
              <a:defRPr>
                <a:solidFill>
                  <a:schemeClr val="accent1"/>
                </a:solidFill>
              </a:defRPr>
            </a:lvl1pPr>
          </a:lstStyle>
          <a:p>
            <a:fld id="{E0521886-4C51-4D94-8B52-6982E313F20D}" type="datetimeFigureOut">
              <a:rPr lang="sv-SE" smtClean="0"/>
              <a:pPr/>
              <a:t>2026-02-10</a:t>
            </a:fld>
            <a:endParaRPr lang="sv-SE"/>
          </a:p>
        </p:txBody>
      </p:sp>
      <p:sp>
        <p:nvSpPr>
          <p:cNvPr id="6" name="Platshållare för bildnummer 5">
            <a:extLst>
              <a:ext uri="{FF2B5EF4-FFF2-40B4-BE49-F238E27FC236}">
                <a16:creationId xmlns:a16="http://schemas.microsoft.com/office/drawing/2014/main" id="{D3BCD926-4C30-4900-9884-8E4A8078AE42}"/>
              </a:ext>
            </a:extLst>
          </p:cNvPr>
          <p:cNvSpPr>
            <a:spLocks noGrp="1"/>
          </p:cNvSpPr>
          <p:nvPr>
            <p:ph type="sldNum" sz="quarter" idx="12"/>
          </p:nvPr>
        </p:nvSpPr>
        <p:spPr/>
        <p:txBody>
          <a:bodyPr/>
          <a:lstStyle>
            <a:lvl1pPr>
              <a:defRPr>
                <a:solidFill>
                  <a:schemeClr val="accent1"/>
                </a:solidFill>
              </a:defRPr>
            </a:lvl1pPr>
          </a:lstStyle>
          <a:p>
            <a:fld id="{A55572E3-E8A1-4911-8B9F-CE1D952D7755}" type="slidenum">
              <a:rPr lang="sv-SE" smtClean="0"/>
              <a:pPr/>
              <a:t>‹#›</a:t>
            </a:fld>
            <a:endParaRPr lang="sv-SE"/>
          </a:p>
        </p:txBody>
      </p:sp>
      <p:sp>
        <p:nvSpPr>
          <p:cNvPr id="9" name="Platshållare för text 8">
            <a:extLst>
              <a:ext uri="{FF2B5EF4-FFF2-40B4-BE49-F238E27FC236}">
                <a16:creationId xmlns:a16="http://schemas.microsoft.com/office/drawing/2014/main" id="{03D0629A-4DC6-4C68-BAEB-C974905242C2}"/>
              </a:ext>
            </a:extLst>
          </p:cNvPr>
          <p:cNvSpPr>
            <a:spLocks noGrp="1"/>
          </p:cNvSpPr>
          <p:nvPr>
            <p:ph type="body" sz="quarter" idx="14"/>
          </p:nvPr>
        </p:nvSpPr>
        <p:spPr>
          <a:xfrm>
            <a:off x="371475" y="2349500"/>
            <a:ext cx="5353050" cy="3563937"/>
          </a:xfrm>
        </p:spPr>
        <p:txBody>
          <a:bodyPr>
            <a:noAutofit/>
          </a:bodyPr>
          <a:lstStyle>
            <a:lvl1pPr marL="0" indent="0">
              <a:lnSpc>
                <a:spcPct val="100000"/>
              </a:lnSpc>
              <a:buNone/>
              <a:defRPr sz="1400">
                <a:solidFill>
                  <a:schemeClr val="bg1"/>
                </a:solidFill>
              </a:defRPr>
            </a:lvl1pPr>
            <a:lvl2pPr marL="457200" indent="0">
              <a:buNone/>
              <a:defRPr sz="1200">
                <a:solidFill>
                  <a:schemeClr val="accent4"/>
                </a:solidFill>
              </a:defRPr>
            </a:lvl2pPr>
            <a:lvl3pPr marL="914400" indent="0">
              <a:buNone/>
              <a:defRPr sz="1100">
                <a:solidFill>
                  <a:schemeClr val="accent4"/>
                </a:solidFill>
              </a:defRPr>
            </a:lvl3pPr>
            <a:lvl4pPr marL="1371600" indent="0">
              <a:buNone/>
              <a:defRPr sz="1050">
                <a:solidFill>
                  <a:schemeClr val="accent4"/>
                </a:solidFill>
              </a:defRPr>
            </a:lvl4pPr>
            <a:lvl5pPr marL="1828800" indent="0">
              <a:buNone/>
              <a:defRPr sz="1050">
                <a:solidFill>
                  <a:schemeClr val="accent4"/>
                </a:solidFill>
              </a:defRPr>
            </a:lvl5pPr>
          </a:lstStyle>
          <a:p>
            <a:pPr lvl="0"/>
            <a:r>
              <a:rPr lang="sv-SE"/>
              <a:t>Klicka här för att ändra format på bakgrundstexten</a:t>
            </a:r>
          </a:p>
        </p:txBody>
      </p:sp>
      <p:sp>
        <p:nvSpPr>
          <p:cNvPr id="13" name="Platshållare för innehåll 12">
            <a:extLst>
              <a:ext uri="{FF2B5EF4-FFF2-40B4-BE49-F238E27FC236}">
                <a16:creationId xmlns:a16="http://schemas.microsoft.com/office/drawing/2014/main" id="{8FF59E8A-562B-4DBE-B615-7B8F8DEC137E}"/>
              </a:ext>
            </a:extLst>
          </p:cNvPr>
          <p:cNvSpPr>
            <a:spLocks noGrp="1"/>
          </p:cNvSpPr>
          <p:nvPr>
            <p:ph sz="quarter" idx="15"/>
          </p:nvPr>
        </p:nvSpPr>
        <p:spPr>
          <a:xfrm>
            <a:off x="6569075" y="728662"/>
            <a:ext cx="5251450" cy="5184775"/>
          </a:xfrm>
        </p:spPr>
        <p:txBody>
          <a:bodyPr>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Rubrik 7">
            <a:extLst>
              <a:ext uri="{FF2B5EF4-FFF2-40B4-BE49-F238E27FC236}">
                <a16:creationId xmlns:a16="http://schemas.microsoft.com/office/drawing/2014/main" id="{48C6534D-F4AA-4C06-9991-3B3B305B83F3}"/>
              </a:ext>
            </a:extLst>
          </p:cNvPr>
          <p:cNvSpPr>
            <a:spLocks noGrp="1"/>
          </p:cNvSpPr>
          <p:nvPr>
            <p:ph type="title" hasCustomPrompt="1"/>
          </p:nvPr>
        </p:nvSpPr>
        <p:spPr>
          <a:xfrm>
            <a:off x="371475" y="728663"/>
            <a:ext cx="5353050" cy="1404938"/>
          </a:xfrm>
        </p:spPr>
        <p:txBody>
          <a:bodyPr>
            <a:noAutofit/>
          </a:bodyPr>
          <a:lstStyle>
            <a:lvl1pPr>
              <a:defRPr>
                <a:solidFill>
                  <a:schemeClr val="bg1"/>
                </a:solidFill>
              </a:defRPr>
            </a:lvl1pPr>
          </a:lstStyle>
          <a:p>
            <a:r>
              <a:rPr lang="sv-SE"/>
              <a:t>Klicka för att skriva in en rubrik</a:t>
            </a:r>
          </a:p>
        </p:txBody>
      </p:sp>
      <p:pic>
        <p:nvPicPr>
          <p:cNvPr id="12" name="Bildobjekt 11">
            <a:extLst>
              <a:ext uri="{FF2B5EF4-FFF2-40B4-BE49-F238E27FC236}">
                <a16:creationId xmlns:a16="http://schemas.microsoft.com/office/drawing/2014/main" id="{7B56CB21-5A7D-4DBD-A860-5F79854EF8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5955" y="6360457"/>
            <a:ext cx="1270526" cy="172246"/>
          </a:xfrm>
          <a:prstGeom prst="rect">
            <a:avLst/>
          </a:prstGeom>
        </p:spPr>
      </p:pic>
      <p:sp>
        <p:nvSpPr>
          <p:cNvPr id="15" name="Platshållare för sidfot 4">
            <a:extLst>
              <a:ext uri="{FF2B5EF4-FFF2-40B4-BE49-F238E27FC236}">
                <a16:creationId xmlns:a16="http://schemas.microsoft.com/office/drawing/2014/main" id="{4025C31F-2D19-46CC-B006-0647BCB5F60F}"/>
              </a:ext>
            </a:extLst>
          </p:cNvPr>
          <p:cNvSpPr>
            <a:spLocks noGrp="1"/>
          </p:cNvSpPr>
          <p:nvPr>
            <p:ph type="ftr" sz="quarter" idx="11"/>
          </p:nvPr>
        </p:nvSpPr>
        <p:spPr>
          <a:xfrm>
            <a:off x="6569075" y="6360102"/>
            <a:ext cx="2395649" cy="180975"/>
          </a:xfrm>
        </p:spPr>
        <p:txBody>
          <a:bodyPr/>
          <a:lstStyle/>
          <a:p>
            <a:endParaRPr lang="sv-SE"/>
          </a:p>
        </p:txBody>
      </p:sp>
    </p:spTree>
    <p:extLst>
      <p:ext uri="{BB962C8B-B14F-4D97-AF65-F5344CB8AC3E}">
        <p14:creationId xmlns:p14="http://schemas.microsoft.com/office/powerpoint/2010/main" val="2886573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Rubrik, text och innehåll 4">
    <p:bg>
      <p:bgPr>
        <a:solidFill>
          <a:schemeClr val="accent1"/>
        </a:solid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2C54EADA-7D0A-4683-B836-1C0B7DB334A8}"/>
              </a:ext>
            </a:extLst>
          </p:cNvPr>
          <p:cNvSpPr/>
          <p:nvPr userDrawn="1"/>
        </p:nvSpPr>
        <p:spPr>
          <a:xfrm>
            <a:off x="5926150" y="0"/>
            <a:ext cx="6265850" cy="6857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Platshållare för datum 3">
            <a:extLst>
              <a:ext uri="{FF2B5EF4-FFF2-40B4-BE49-F238E27FC236}">
                <a16:creationId xmlns:a16="http://schemas.microsoft.com/office/drawing/2014/main" id="{113CF12C-27A1-4F8F-863D-09C3DC1D31B1}"/>
              </a:ext>
            </a:extLst>
          </p:cNvPr>
          <p:cNvSpPr>
            <a:spLocks noGrp="1"/>
          </p:cNvSpPr>
          <p:nvPr>
            <p:ph type="dt" sz="half" idx="10"/>
          </p:nvPr>
        </p:nvSpPr>
        <p:spPr/>
        <p:txBody>
          <a:bodyPr/>
          <a:lstStyle>
            <a:lvl1pPr>
              <a:defRPr>
                <a:solidFill>
                  <a:schemeClr val="accent1"/>
                </a:solidFill>
              </a:defRPr>
            </a:lvl1pPr>
          </a:lstStyle>
          <a:p>
            <a:fld id="{E0521886-4C51-4D94-8B52-6982E313F20D}" type="datetimeFigureOut">
              <a:rPr lang="sv-SE" smtClean="0"/>
              <a:pPr/>
              <a:t>2026-02-10</a:t>
            </a:fld>
            <a:endParaRPr lang="sv-SE"/>
          </a:p>
        </p:txBody>
      </p:sp>
      <p:sp>
        <p:nvSpPr>
          <p:cNvPr id="6" name="Platshållare för bildnummer 5">
            <a:extLst>
              <a:ext uri="{FF2B5EF4-FFF2-40B4-BE49-F238E27FC236}">
                <a16:creationId xmlns:a16="http://schemas.microsoft.com/office/drawing/2014/main" id="{D3BCD926-4C30-4900-9884-8E4A8078AE42}"/>
              </a:ext>
            </a:extLst>
          </p:cNvPr>
          <p:cNvSpPr>
            <a:spLocks noGrp="1"/>
          </p:cNvSpPr>
          <p:nvPr>
            <p:ph type="sldNum" sz="quarter" idx="12"/>
          </p:nvPr>
        </p:nvSpPr>
        <p:spPr/>
        <p:txBody>
          <a:bodyPr/>
          <a:lstStyle>
            <a:lvl1pPr>
              <a:defRPr>
                <a:solidFill>
                  <a:schemeClr val="accent1"/>
                </a:solidFill>
              </a:defRPr>
            </a:lvl1pPr>
          </a:lstStyle>
          <a:p>
            <a:fld id="{A55572E3-E8A1-4911-8B9F-CE1D952D7755}" type="slidenum">
              <a:rPr lang="sv-SE" smtClean="0"/>
              <a:pPr/>
              <a:t>‹#›</a:t>
            </a:fld>
            <a:endParaRPr lang="sv-SE"/>
          </a:p>
        </p:txBody>
      </p:sp>
      <p:sp>
        <p:nvSpPr>
          <p:cNvPr id="9" name="Platshållare för text 8">
            <a:extLst>
              <a:ext uri="{FF2B5EF4-FFF2-40B4-BE49-F238E27FC236}">
                <a16:creationId xmlns:a16="http://schemas.microsoft.com/office/drawing/2014/main" id="{03D0629A-4DC6-4C68-BAEB-C974905242C2}"/>
              </a:ext>
            </a:extLst>
          </p:cNvPr>
          <p:cNvSpPr>
            <a:spLocks noGrp="1"/>
          </p:cNvSpPr>
          <p:nvPr>
            <p:ph type="body" sz="quarter" idx="14"/>
          </p:nvPr>
        </p:nvSpPr>
        <p:spPr>
          <a:xfrm>
            <a:off x="371475" y="2349500"/>
            <a:ext cx="5353050" cy="3563937"/>
          </a:xfrm>
        </p:spPr>
        <p:txBody>
          <a:bodyPr>
            <a:noAutofit/>
          </a:bodyPr>
          <a:lstStyle>
            <a:lvl1pPr marL="0" indent="0">
              <a:lnSpc>
                <a:spcPct val="100000"/>
              </a:lnSpc>
              <a:buNone/>
              <a:defRPr sz="1400">
                <a:solidFill>
                  <a:schemeClr val="bg1"/>
                </a:solidFill>
              </a:defRPr>
            </a:lvl1pPr>
            <a:lvl2pPr marL="457200" indent="0">
              <a:buNone/>
              <a:defRPr sz="1200">
                <a:solidFill>
                  <a:schemeClr val="accent4"/>
                </a:solidFill>
              </a:defRPr>
            </a:lvl2pPr>
            <a:lvl3pPr marL="914400" indent="0">
              <a:buNone/>
              <a:defRPr sz="1100">
                <a:solidFill>
                  <a:schemeClr val="accent4"/>
                </a:solidFill>
              </a:defRPr>
            </a:lvl3pPr>
            <a:lvl4pPr marL="1371600" indent="0">
              <a:buNone/>
              <a:defRPr sz="1050">
                <a:solidFill>
                  <a:schemeClr val="accent4"/>
                </a:solidFill>
              </a:defRPr>
            </a:lvl4pPr>
            <a:lvl5pPr marL="1828800" indent="0">
              <a:buNone/>
              <a:defRPr sz="1050">
                <a:solidFill>
                  <a:schemeClr val="accent4"/>
                </a:solidFill>
              </a:defRPr>
            </a:lvl5pPr>
          </a:lstStyle>
          <a:p>
            <a:pPr lvl="0"/>
            <a:r>
              <a:rPr lang="sv-SE"/>
              <a:t>Klicka här för att ändra format på bakgrundstexten</a:t>
            </a:r>
          </a:p>
        </p:txBody>
      </p:sp>
      <p:sp>
        <p:nvSpPr>
          <p:cNvPr id="13" name="Platshållare för innehåll 12">
            <a:extLst>
              <a:ext uri="{FF2B5EF4-FFF2-40B4-BE49-F238E27FC236}">
                <a16:creationId xmlns:a16="http://schemas.microsoft.com/office/drawing/2014/main" id="{8FF59E8A-562B-4DBE-B615-7B8F8DEC137E}"/>
              </a:ext>
            </a:extLst>
          </p:cNvPr>
          <p:cNvSpPr>
            <a:spLocks noGrp="1"/>
          </p:cNvSpPr>
          <p:nvPr>
            <p:ph sz="quarter" idx="15"/>
          </p:nvPr>
        </p:nvSpPr>
        <p:spPr>
          <a:xfrm>
            <a:off x="6569075" y="728662"/>
            <a:ext cx="5251450" cy="5184775"/>
          </a:xfrm>
        </p:spPr>
        <p:txBody>
          <a:bodyPr>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Rubrik 7">
            <a:extLst>
              <a:ext uri="{FF2B5EF4-FFF2-40B4-BE49-F238E27FC236}">
                <a16:creationId xmlns:a16="http://schemas.microsoft.com/office/drawing/2014/main" id="{48C6534D-F4AA-4C06-9991-3B3B305B83F3}"/>
              </a:ext>
            </a:extLst>
          </p:cNvPr>
          <p:cNvSpPr>
            <a:spLocks noGrp="1"/>
          </p:cNvSpPr>
          <p:nvPr>
            <p:ph type="title" hasCustomPrompt="1"/>
          </p:nvPr>
        </p:nvSpPr>
        <p:spPr>
          <a:xfrm>
            <a:off x="371475" y="728663"/>
            <a:ext cx="5353050" cy="1404938"/>
          </a:xfrm>
        </p:spPr>
        <p:txBody>
          <a:bodyPr>
            <a:noAutofit/>
          </a:bodyPr>
          <a:lstStyle>
            <a:lvl1pPr>
              <a:defRPr>
                <a:solidFill>
                  <a:schemeClr val="bg1"/>
                </a:solidFill>
              </a:defRPr>
            </a:lvl1pPr>
          </a:lstStyle>
          <a:p>
            <a:r>
              <a:rPr lang="sv-SE"/>
              <a:t>Klicka för att skriva in en rubrik</a:t>
            </a:r>
          </a:p>
        </p:txBody>
      </p:sp>
      <p:pic>
        <p:nvPicPr>
          <p:cNvPr id="12" name="Bildobjekt 11">
            <a:extLst>
              <a:ext uri="{FF2B5EF4-FFF2-40B4-BE49-F238E27FC236}">
                <a16:creationId xmlns:a16="http://schemas.microsoft.com/office/drawing/2014/main" id="{7B56CB21-5A7D-4DBD-A860-5F79854EF8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5955" y="6360457"/>
            <a:ext cx="1270526" cy="172246"/>
          </a:xfrm>
          <a:prstGeom prst="rect">
            <a:avLst/>
          </a:prstGeom>
        </p:spPr>
      </p:pic>
      <p:sp>
        <p:nvSpPr>
          <p:cNvPr id="15" name="Platshållare för sidfot 4">
            <a:extLst>
              <a:ext uri="{FF2B5EF4-FFF2-40B4-BE49-F238E27FC236}">
                <a16:creationId xmlns:a16="http://schemas.microsoft.com/office/drawing/2014/main" id="{CAC21C41-DA98-46EC-945D-A58963BC7CCE}"/>
              </a:ext>
            </a:extLst>
          </p:cNvPr>
          <p:cNvSpPr>
            <a:spLocks noGrp="1"/>
          </p:cNvSpPr>
          <p:nvPr>
            <p:ph type="ftr" sz="quarter" idx="11"/>
          </p:nvPr>
        </p:nvSpPr>
        <p:spPr>
          <a:xfrm>
            <a:off x="6569075" y="6360102"/>
            <a:ext cx="2395649" cy="180975"/>
          </a:xfrm>
        </p:spPr>
        <p:txBody>
          <a:bodyPr/>
          <a:lstStyle/>
          <a:p>
            <a:endParaRPr lang="sv-SE"/>
          </a:p>
        </p:txBody>
      </p:sp>
    </p:spTree>
    <p:extLst>
      <p:ext uri="{BB962C8B-B14F-4D97-AF65-F5344CB8AC3E}">
        <p14:creationId xmlns:p14="http://schemas.microsoft.com/office/powerpoint/2010/main" val="14342437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Rubrik, underrubrik och två kolumner text">
    <p:bg>
      <p:bgPr>
        <a:solidFill>
          <a:schemeClr val="tx2"/>
        </a:solidFill>
        <a:effectLst/>
      </p:bgPr>
    </p:bg>
    <p:spTree>
      <p:nvGrpSpPr>
        <p:cNvPr id="1" name=""/>
        <p:cNvGrpSpPr/>
        <p:nvPr/>
      </p:nvGrpSpPr>
      <p:grpSpPr>
        <a:xfrm>
          <a:off x="0" y="0"/>
          <a:ext cx="0" cy="0"/>
          <a:chOff x="0" y="0"/>
          <a:chExt cx="0" cy="0"/>
        </a:xfrm>
      </p:grpSpPr>
      <p:sp>
        <p:nvSpPr>
          <p:cNvPr id="3" name="Underrubrik 2">
            <a:extLst>
              <a:ext uri="{FF2B5EF4-FFF2-40B4-BE49-F238E27FC236}">
                <a16:creationId xmlns:a16="http://schemas.microsoft.com/office/drawing/2014/main" id="{C2586373-CD9C-4C19-B399-A9BB938DF453}"/>
              </a:ext>
            </a:extLst>
          </p:cNvPr>
          <p:cNvSpPr>
            <a:spLocks noGrp="1"/>
          </p:cNvSpPr>
          <p:nvPr>
            <p:ph type="subTitle" idx="1" hasCustomPrompt="1"/>
          </p:nvPr>
        </p:nvSpPr>
        <p:spPr>
          <a:xfrm>
            <a:off x="371475" y="2649600"/>
            <a:ext cx="7781342" cy="1334458"/>
          </a:xfrm>
        </p:spPr>
        <p:txBody>
          <a:bodyPr>
            <a:noAutofit/>
          </a:bodyPr>
          <a:lstStyle>
            <a:lvl1pPr marL="0" indent="0" algn="l">
              <a:buNone/>
              <a:defRPr sz="32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för att lägga till underrubrik</a:t>
            </a:r>
          </a:p>
        </p:txBody>
      </p:sp>
      <p:sp>
        <p:nvSpPr>
          <p:cNvPr id="12" name="Platshållare för text 8">
            <a:extLst>
              <a:ext uri="{FF2B5EF4-FFF2-40B4-BE49-F238E27FC236}">
                <a16:creationId xmlns:a16="http://schemas.microsoft.com/office/drawing/2014/main" id="{DD8E7EE1-BF68-451E-B35A-9C31F63C41B8}"/>
              </a:ext>
            </a:extLst>
          </p:cNvPr>
          <p:cNvSpPr>
            <a:spLocks noGrp="1"/>
          </p:cNvSpPr>
          <p:nvPr>
            <p:ph type="body" sz="quarter" idx="14" hasCustomPrompt="1"/>
          </p:nvPr>
        </p:nvSpPr>
        <p:spPr>
          <a:xfrm>
            <a:off x="371474" y="4578980"/>
            <a:ext cx="5540400" cy="1334458"/>
          </a:xfrm>
        </p:spPr>
        <p:txBody>
          <a:bodyPr anchor="b">
            <a:noAutofit/>
          </a:bodyPr>
          <a:lstStyle>
            <a:lvl1pPr marL="0" indent="0">
              <a:buNone/>
              <a:defRPr sz="1400">
                <a:solidFill>
                  <a:schemeClr val="tx1"/>
                </a:solidFill>
              </a:defRPr>
            </a:lvl1pPr>
            <a:lvl2pPr marL="457200" indent="0">
              <a:buNone/>
              <a:defRPr sz="1200">
                <a:solidFill>
                  <a:schemeClr val="accent4"/>
                </a:solidFill>
              </a:defRPr>
            </a:lvl2pPr>
            <a:lvl3pPr marL="914400" indent="0">
              <a:buNone/>
              <a:defRPr sz="1100">
                <a:solidFill>
                  <a:schemeClr val="accent4"/>
                </a:solidFill>
              </a:defRPr>
            </a:lvl3pPr>
            <a:lvl4pPr marL="1371600" indent="0">
              <a:buNone/>
              <a:defRPr sz="1050">
                <a:solidFill>
                  <a:schemeClr val="accent4"/>
                </a:solidFill>
              </a:defRPr>
            </a:lvl4pPr>
            <a:lvl5pPr marL="1828800" indent="0">
              <a:buNone/>
              <a:defRPr sz="1050">
                <a:solidFill>
                  <a:schemeClr val="accent4"/>
                </a:solidFill>
              </a:defRPr>
            </a:lvl5pPr>
          </a:lstStyle>
          <a:p>
            <a:pPr lvl="0"/>
            <a:r>
              <a:rPr lang="sv-SE"/>
              <a:t>Klicka för att skriva in text</a:t>
            </a:r>
          </a:p>
        </p:txBody>
      </p:sp>
      <p:sp>
        <p:nvSpPr>
          <p:cNvPr id="14" name="Platshållare för text 8">
            <a:extLst>
              <a:ext uri="{FF2B5EF4-FFF2-40B4-BE49-F238E27FC236}">
                <a16:creationId xmlns:a16="http://schemas.microsoft.com/office/drawing/2014/main" id="{9E001639-0FF6-4826-BF55-EA89C683F443}"/>
              </a:ext>
            </a:extLst>
          </p:cNvPr>
          <p:cNvSpPr>
            <a:spLocks noGrp="1"/>
          </p:cNvSpPr>
          <p:nvPr>
            <p:ph type="body" sz="quarter" idx="15" hasCustomPrompt="1"/>
          </p:nvPr>
        </p:nvSpPr>
        <p:spPr>
          <a:xfrm>
            <a:off x="6280125" y="4578980"/>
            <a:ext cx="5540400" cy="1334458"/>
          </a:xfrm>
        </p:spPr>
        <p:txBody>
          <a:bodyPr anchor="b">
            <a:noAutofit/>
          </a:bodyPr>
          <a:lstStyle>
            <a:lvl1pPr marL="0" indent="0">
              <a:buNone/>
              <a:defRPr sz="1400">
                <a:solidFill>
                  <a:schemeClr val="tx1"/>
                </a:solidFill>
              </a:defRPr>
            </a:lvl1pPr>
            <a:lvl2pPr marL="457200" indent="0">
              <a:buNone/>
              <a:defRPr sz="1200">
                <a:solidFill>
                  <a:schemeClr val="accent4"/>
                </a:solidFill>
              </a:defRPr>
            </a:lvl2pPr>
            <a:lvl3pPr marL="914400" indent="0">
              <a:buNone/>
              <a:defRPr sz="1100">
                <a:solidFill>
                  <a:schemeClr val="accent4"/>
                </a:solidFill>
              </a:defRPr>
            </a:lvl3pPr>
            <a:lvl4pPr marL="1371600" indent="0">
              <a:buNone/>
              <a:defRPr sz="1050">
                <a:solidFill>
                  <a:schemeClr val="accent4"/>
                </a:solidFill>
              </a:defRPr>
            </a:lvl4pPr>
            <a:lvl5pPr marL="1828800" indent="0">
              <a:buNone/>
              <a:defRPr sz="1050">
                <a:solidFill>
                  <a:schemeClr val="accent4"/>
                </a:solidFill>
              </a:defRPr>
            </a:lvl5pPr>
          </a:lstStyle>
          <a:p>
            <a:pPr lvl="0"/>
            <a:r>
              <a:rPr lang="sv-SE"/>
              <a:t>Klicka för att skriva in text</a:t>
            </a:r>
          </a:p>
        </p:txBody>
      </p:sp>
      <p:sp>
        <p:nvSpPr>
          <p:cNvPr id="4" name="Platshållare för datum 3">
            <a:extLst>
              <a:ext uri="{FF2B5EF4-FFF2-40B4-BE49-F238E27FC236}">
                <a16:creationId xmlns:a16="http://schemas.microsoft.com/office/drawing/2014/main" id="{83A3D081-B3A9-480D-B0A5-E9F35A164D1A}"/>
              </a:ext>
            </a:extLst>
          </p:cNvPr>
          <p:cNvSpPr>
            <a:spLocks noGrp="1"/>
          </p:cNvSpPr>
          <p:nvPr>
            <p:ph type="dt" sz="half" idx="16"/>
          </p:nvPr>
        </p:nvSpPr>
        <p:spPr/>
        <p:txBody>
          <a:bodyPr/>
          <a:lstStyle>
            <a:lvl1pPr>
              <a:defRPr>
                <a:solidFill>
                  <a:schemeClr val="accent1"/>
                </a:solidFill>
              </a:defRPr>
            </a:lvl1pPr>
          </a:lstStyle>
          <a:p>
            <a:fld id="{E0521886-4C51-4D94-8B52-6982E313F20D}" type="datetimeFigureOut">
              <a:rPr lang="sv-SE" smtClean="0"/>
              <a:pPr/>
              <a:t>2026-02-10</a:t>
            </a:fld>
            <a:endParaRPr lang="sv-SE"/>
          </a:p>
        </p:txBody>
      </p:sp>
      <p:sp>
        <p:nvSpPr>
          <p:cNvPr id="5" name="Platshållare för sidfot 4">
            <a:extLst>
              <a:ext uri="{FF2B5EF4-FFF2-40B4-BE49-F238E27FC236}">
                <a16:creationId xmlns:a16="http://schemas.microsoft.com/office/drawing/2014/main" id="{F0BBE8E8-2BF9-4247-BC02-536AA8B644A8}"/>
              </a:ext>
            </a:extLst>
          </p:cNvPr>
          <p:cNvSpPr>
            <a:spLocks noGrp="1"/>
          </p:cNvSpPr>
          <p:nvPr>
            <p:ph type="ftr" sz="quarter" idx="17"/>
          </p:nvPr>
        </p:nvSpPr>
        <p:spPr/>
        <p:txBody>
          <a:bodyPr/>
          <a:lstStyle/>
          <a:p>
            <a:endParaRPr lang="sv-SE"/>
          </a:p>
        </p:txBody>
      </p:sp>
      <p:sp>
        <p:nvSpPr>
          <p:cNvPr id="6" name="Platshållare för bildnummer 5">
            <a:extLst>
              <a:ext uri="{FF2B5EF4-FFF2-40B4-BE49-F238E27FC236}">
                <a16:creationId xmlns:a16="http://schemas.microsoft.com/office/drawing/2014/main" id="{165B80BB-9DFD-44AC-8DE9-1F2403FB6139}"/>
              </a:ext>
            </a:extLst>
          </p:cNvPr>
          <p:cNvSpPr>
            <a:spLocks noGrp="1"/>
          </p:cNvSpPr>
          <p:nvPr>
            <p:ph type="sldNum" sz="quarter" idx="18"/>
          </p:nvPr>
        </p:nvSpPr>
        <p:spPr/>
        <p:txBody>
          <a:bodyPr/>
          <a:lstStyle>
            <a:lvl1pPr>
              <a:defRPr>
                <a:solidFill>
                  <a:schemeClr val="accent1"/>
                </a:solidFill>
              </a:defRPr>
            </a:lvl1pPr>
          </a:lstStyle>
          <a:p>
            <a:fld id="{A55572E3-E8A1-4911-8B9F-CE1D952D7755}" type="slidenum">
              <a:rPr lang="sv-SE" smtClean="0"/>
              <a:pPr/>
              <a:t>‹#›</a:t>
            </a:fld>
            <a:endParaRPr lang="sv-SE"/>
          </a:p>
        </p:txBody>
      </p:sp>
      <p:sp>
        <p:nvSpPr>
          <p:cNvPr id="9" name="Rubrik 1">
            <a:extLst>
              <a:ext uri="{FF2B5EF4-FFF2-40B4-BE49-F238E27FC236}">
                <a16:creationId xmlns:a16="http://schemas.microsoft.com/office/drawing/2014/main" id="{355BE4D3-6EB2-41E5-99DD-54A465DEDB9A}"/>
              </a:ext>
            </a:extLst>
          </p:cNvPr>
          <p:cNvSpPr>
            <a:spLocks noGrp="1"/>
          </p:cNvSpPr>
          <p:nvPr>
            <p:ph type="title" hasCustomPrompt="1"/>
          </p:nvPr>
        </p:nvSpPr>
        <p:spPr>
          <a:xfrm>
            <a:off x="371474" y="728663"/>
            <a:ext cx="7781343" cy="1620838"/>
          </a:xfrm>
        </p:spPr>
        <p:txBody>
          <a:bodyPr>
            <a:noAutofit/>
          </a:bodyPr>
          <a:lstStyle>
            <a:lvl1pPr>
              <a:lnSpc>
                <a:spcPct val="85000"/>
              </a:lnSpc>
              <a:defRPr sz="6000">
                <a:solidFill>
                  <a:schemeClr val="tx1"/>
                </a:solidFill>
              </a:defRPr>
            </a:lvl1pPr>
          </a:lstStyle>
          <a:p>
            <a:r>
              <a:rPr lang="sv-SE"/>
              <a:t>Klicka för att skriva en rubrik</a:t>
            </a:r>
          </a:p>
        </p:txBody>
      </p:sp>
    </p:spTree>
    <p:extLst>
      <p:ext uri="{BB962C8B-B14F-4D97-AF65-F5344CB8AC3E}">
        <p14:creationId xmlns:p14="http://schemas.microsoft.com/office/powerpoint/2010/main" val="23988925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Rubrik och två kolumner text (punkter)">
    <p:bg>
      <p:bgPr>
        <a:solidFill>
          <a:schemeClr val="bg2"/>
        </a:solidFill>
        <a:effectLst/>
      </p:bgPr>
    </p:bg>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83A3D081-B3A9-480D-B0A5-E9F35A164D1A}"/>
              </a:ext>
            </a:extLst>
          </p:cNvPr>
          <p:cNvSpPr>
            <a:spLocks noGrp="1"/>
          </p:cNvSpPr>
          <p:nvPr>
            <p:ph type="dt" sz="half" idx="16"/>
          </p:nvPr>
        </p:nvSpPr>
        <p:spPr/>
        <p:txBody>
          <a:bodyPr/>
          <a:lstStyle>
            <a:lvl1pPr>
              <a:defRPr>
                <a:solidFill>
                  <a:schemeClr val="accent1"/>
                </a:solidFill>
              </a:defRPr>
            </a:lvl1pPr>
          </a:lstStyle>
          <a:p>
            <a:fld id="{E0521886-4C51-4D94-8B52-6982E313F20D}" type="datetimeFigureOut">
              <a:rPr lang="sv-SE" smtClean="0"/>
              <a:pPr/>
              <a:t>2026-02-10</a:t>
            </a:fld>
            <a:endParaRPr lang="sv-SE"/>
          </a:p>
        </p:txBody>
      </p:sp>
      <p:sp>
        <p:nvSpPr>
          <p:cNvPr id="5" name="Platshållare för sidfot 4">
            <a:extLst>
              <a:ext uri="{FF2B5EF4-FFF2-40B4-BE49-F238E27FC236}">
                <a16:creationId xmlns:a16="http://schemas.microsoft.com/office/drawing/2014/main" id="{F0BBE8E8-2BF9-4247-BC02-536AA8B644A8}"/>
              </a:ext>
            </a:extLst>
          </p:cNvPr>
          <p:cNvSpPr>
            <a:spLocks noGrp="1"/>
          </p:cNvSpPr>
          <p:nvPr>
            <p:ph type="ftr" sz="quarter" idx="17"/>
          </p:nvPr>
        </p:nvSpPr>
        <p:spPr/>
        <p:txBody>
          <a:bodyPr/>
          <a:lstStyle/>
          <a:p>
            <a:endParaRPr lang="sv-SE"/>
          </a:p>
        </p:txBody>
      </p:sp>
      <p:sp>
        <p:nvSpPr>
          <p:cNvPr id="6" name="Platshållare för bildnummer 5">
            <a:extLst>
              <a:ext uri="{FF2B5EF4-FFF2-40B4-BE49-F238E27FC236}">
                <a16:creationId xmlns:a16="http://schemas.microsoft.com/office/drawing/2014/main" id="{165B80BB-9DFD-44AC-8DE9-1F2403FB6139}"/>
              </a:ext>
            </a:extLst>
          </p:cNvPr>
          <p:cNvSpPr>
            <a:spLocks noGrp="1"/>
          </p:cNvSpPr>
          <p:nvPr>
            <p:ph type="sldNum" sz="quarter" idx="18"/>
          </p:nvPr>
        </p:nvSpPr>
        <p:spPr/>
        <p:txBody>
          <a:bodyPr/>
          <a:lstStyle>
            <a:lvl1pPr>
              <a:defRPr>
                <a:solidFill>
                  <a:schemeClr val="accent1"/>
                </a:solidFill>
              </a:defRPr>
            </a:lvl1pPr>
          </a:lstStyle>
          <a:p>
            <a:fld id="{A55572E3-E8A1-4911-8B9F-CE1D952D7755}" type="slidenum">
              <a:rPr lang="sv-SE" smtClean="0"/>
              <a:pPr/>
              <a:t>‹#›</a:t>
            </a:fld>
            <a:endParaRPr lang="sv-SE"/>
          </a:p>
        </p:txBody>
      </p:sp>
      <p:sp>
        <p:nvSpPr>
          <p:cNvPr id="13" name="Platshållare för text 12">
            <a:extLst>
              <a:ext uri="{FF2B5EF4-FFF2-40B4-BE49-F238E27FC236}">
                <a16:creationId xmlns:a16="http://schemas.microsoft.com/office/drawing/2014/main" id="{60443B6A-F58C-4F9C-B80C-F8453FFE75EB}"/>
              </a:ext>
            </a:extLst>
          </p:cNvPr>
          <p:cNvSpPr>
            <a:spLocks noGrp="1"/>
          </p:cNvSpPr>
          <p:nvPr>
            <p:ph type="body" sz="quarter" idx="19" hasCustomPrompt="1"/>
          </p:nvPr>
        </p:nvSpPr>
        <p:spPr>
          <a:xfrm>
            <a:off x="371475" y="3302000"/>
            <a:ext cx="4025900" cy="26114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Klicka för att skriva in text</a:t>
            </a:r>
          </a:p>
          <a:p>
            <a:pPr lvl="1"/>
            <a:r>
              <a:rPr lang="sv-SE"/>
              <a:t>Nivå två</a:t>
            </a:r>
          </a:p>
          <a:p>
            <a:pPr lvl="2"/>
            <a:r>
              <a:rPr lang="sv-SE"/>
              <a:t>Nivå tre</a:t>
            </a:r>
          </a:p>
          <a:p>
            <a:pPr lvl="3"/>
            <a:r>
              <a:rPr lang="sv-SE"/>
              <a:t>Nivå fyra</a:t>
            </a:r>
          </a:p>
          <a:p>
            <a:pPr lvl="4"/>
            <a:r>
              <a:rPr lang="sv-SE"/>
              <a:t>Nivå fem</a:t>
            </a:r>
          </a:p>
        </p:txBody>
      </p:sp>
      <p:sp>
        <p:nvSpPr>
          <p:cNvPr id="15" name="Platshållare för text 12">
            <a:extLst>
              <a:ext uri="{FF2B5EF4-FFF2-40B4-BE49-F238E27FC236}">
                <a16:creationId xmlns:a16="http://schemas.microsoft.com/office/drawing/2014/main" id="{3FE20213-BAB7-480C-9D91-406CFA1F05DD}"/>
              </a:ext>
            </a:extLst>
          </p:cNvPr>
          <p:cNvSpPr>
            <a:spLocks noGrp="1"/>
          </p:cNvSpPr>
          <p:nvPr>
            <p:ph type="body" sz="quarter" idx="20" hasCustomPrompt="1"/>
          </p:nvPr>
        </p:nvSpPr>
        <p:spPr>
          <a:xfrm>
            <a:off x="5180800" y="3302000"/>
            <a:ext cx="4025900" cy="26114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Klicka för att skriva in text</a:t>
            </a:r>
          </a:p>
          <a:p>
            <a:pPr lvl="1"/>
            <a:r>
              <a:rPr lang="sv-SE"/>
              <a:t>Nivå två</a:t>
            </a:r>
          </a:p>
          <a:p>
            <a:pPr lvl="2"/>
            <a:r>
              <a:rPr lang="sv-SE"/>
              <a:t>Nivå tre</a:t>
            </a:r>
          </a:p>
          <a:p>
            <a:pPr lvl="3"/>
            <a:r>
              <a:rPr lang="sv-SE"/>
              <a:t>Nivå fyra</a:t>
            </a:r>
          </a:p>
          <a:p>
            <a:pPr lvl="4"/>
            <a:r>
              <a:rPr lang="sv-SE"/>
              <a:t>Nivå fem</a:t>
            </a:r>
          </a:p>
        </p:txBody>
      </p:sp>
      <p:sp>
        <p:nvSpPr>
          <p:cNvPr id="16" name="Rubrik 1">
            <a:extLst>
              <a:ext uri="{FF2B5EF4-FFF2-40B4-BE49-F238E27FC236}">
                <a16:creationId xmlns:a16="http://schemas.microsoft.com/office/drawing/2014/main" id="{7DDB3A54-4C5C-4757-A23D-7006EE3AF3F1}"/>
              </a:ext>
            </a:extLst>
          </p:cNvPr>
          <p:cNvSpPr>
            <a:spLocks noGrp="1"/>
          </p:cNvSpPr>
          <p:nvPr>
            <p:ph type="title" hasCustomPrompt="1"/>
          </p:nvPr>
        </p:nvSpPr>
        <p:spPr>
          <a:xfrm>
            <a:off x="371474" y="728663"/>
            <a:ext cx="8835225" cy="1620838"/>
          </a:xfrm>
        </p:spPr>
        <p:txBody>
          <a:bodyPr>
            <a:noAutofit/>
          </a:bodyPr>
          <a:lstStyle>
            <a:lvl1pPr>
              <a:lnSpc>
                <a:spcPct val="85000"/>
              </a:lnSpc>
              <a:defRPr sz="6000">
                <a:solidFill>
                  <a:schemeClr val="tx1"/>
                </a:solidFill>
              </a:defRPr>
            </a:lvl1pPr>
          </a:lstStyle>
          <a:p>
            <a:r>
              <a:rPr lang="sv-SE"/>
              <a:t>Klicka för att skriva en rubrik</a:t>
            </a:r>
          </a:p>
        </p:txBody>
      </p:sp>
    </p:spTree>
    <p:extLst>
      <p:ext uri="{BB962C8B-B14F-4D97-AF65-F5344CB8AC3E}">
        <p14:creationId xmlns:p14="http://schemas.microsoft.com/office/powerpoint/2010/main" val="27541086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tor text (rosa)">
    <p:bg>
      <p:bgPr>
        <a:solidFill>
          <a:schemeClr val="bg2"/>
        </a:solidFill>
        <a:effectLst/>
      </p:bgPr>
    </p:bg>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83A3D081-B3A9-480D-B0A5-E9F35A164D1A}"/>
              </a:ext>
            </a:extLst>
          </p:cNvPr>
          <p:cNvSpPr>
            <a:spLocks noGrp="1"/>
          </p:cNvSpPr>
          <p:nvPr>
            <p:ph type="dt" sz="half" idx="16"/>
          </p:nvPr>
        </p:nvSpPr>
        <p:spPr/>
        <p:txBody>
          <a:bodyPr/>
          <a:lstStyle>
            <a:lvl1pPr>
              <a:defRPr>
                <a:solidFill>
                  <a:schemeClr val="accent1"/>
                </a:solidFill>
              </a:defRPr>
            </a:lvl1pPr>
          </a:lstStyle>
          <a:p>
            <a:fld id="{E0521886-4C51-4D94-8B52-6982E313F20D}" type="datetimeFigureOut">
              <a:rPr lang="sv-SE" smtClean="0"/>
              <a:pPr/>
              <a:t>2026-02-10</a:t>
            </a:fld>
            <a:endParaRPr lang="sv-SE"/>
          </a:p>
        </p:txBody>
      </p:sp>
      <p:sp>
        <p:nvSpPr>
          <p:cNvPr id="5" name="Platshållare för sidfot 4">
            <a:extLst>
              <a:ext uri="{FF2B5EF4-FFF2-40B4-BE49-F238E27FC236}">
                <a16:creationId xmlns:a16="http://schemas.microsoft.com/office/drawing/2014/main" id="{F0BBE8E8-2BF9-4247-BC02-536AA8B644A8}"/>
              </a:ext>
            </a:extLst>
          </p:cNvPr>
          <p:cNvSpPr>
            <a:spLocks noGrp="1"/>
          </p:cNvSpPr>
          <p:nvPr>
            <p:ph type="ftr" sz="quarter" idx="17"/>
          </p:nvPr>
        </p:nvSpPr>
        <p:spPr/>
        <p:txBody>
          <a:bodyPr/>
          <a:lstStyle/>
          <a:p>
            <a:endParaRPr lang="sv-SE"/>
          </a:p>
        </p:txBody>
      </p:sp>
      <p:sp>
        <p:nvSpPr>
          <p:cNvPr id="6" name="Platshållare för bildnummer 5">
            <a:extLst>
              <a:ext uri="{FF2B5EF4-FFF2-40B4-BE49-F238E27FC236}">
                <a16:creationId xmlns:a16="http://schemas.microsoft.com/office/drawing/2014/main" id="{165B80BB-9DFD-44AC-8DE9-1F2403FB6139}"/>
              </a:ext>
            </a:extLst>
          </p:cNvPr>
          <p:cNvSpPr>
            <a:spLocks noGrp="1"/>
          </p:cNvSpPr>
          <p:nvPr>
            <p:ph type="sldNum" sz="quarter" idx="18"/>
          </p:nvPr>
        </p:nvSpPr>
        <p:spPr/>
        <p:txBody>
          <a:bodyPr/>
          <a:lstStyle>
            <a:lvl1pPr>
              <a:defRPr>
                <a:solidFill>
                  <a:schemeClr val="accent1"/>
                </a:solidFill>
              </a:defRPr>
            </a:lvl1pPr>
          </a:lstStyle>
          <a:p>
            <a:fld id="{A55572E3-E8A1-4911-8B9F-CE1D952D7755}" type="slidenum">
              <a:rPr lang="sv-SE" smtClean="0"/>
              <a:pPr/>
              <a:t>‹#›</a:t>
            </a:fld>
            <a:endParaRPr lang="sv-SE"/>
          </a:p>
        </p:txBody>
      </p:sp>
      <p:sp>
        <p:nvSpPr>
          <p:cNvPr id="16" name="Rubrik 1">
            <a:extLst>
              <a:ext uri="{FF2B5EF4-FFF2-40B4-BE49-F238E27FC236}">
                <a16:creationId xmlns:a16="http://schemas.microsoft.com/office/drawing/2014/main" id="{7DDB3A54-4C5C-4757-A23D-7006EE3AF3F1}"/>
              </a:ext>
            </a:extLst>
          </p:cNvPr>
          <p:cNvSpPr>
            <a:spLocks noGrp="1"/>
          </p:cNvSpPr>
          <p:nvPr>
            <p:ph type="title" hasCustomPrompt="1"/>
          </p:nvPr>
        </p:nvSpPr>
        <p:spPr>
          <a:xfrm>
            <a:off x="371474" y="728662"/>
            <a:ext cx="8835225" cy="5184775"/>
          </a:xfrm>
        </p:spPr>
        <p:txBody>
          <a:bodyPr anchor="ctr">
            <a:noAutofit/>
          </a:bodyPr>
          <a:lstStyle>
            <a:lvl1pPr>
              <a:lnSpc>
                <a:spcPct val="85000"/>
              </a:lnSpc>
              <a:defRPr sz="3200">
                <a:solidFill>
                  <a:schemeClr val="tx1"/>
                </a:solidFill>
              </a:defRPr>
            </a:lvl1pPr>
          </a:lstStyle>
          <a:p>
            <a:r>
              <a:rPr lang="sv-SE"/>
              <a:t>Klicka för att skriva text</a:t>
            </a:r>
          </a:p>
        </p:txBody>
      </p:sp>
    </p:spTree>
    <p:extLst>
      <p:ext uri="{BB962C8B-B14F-4D97-AF65-F5344CB8AC3E}">
        <p14:creationId xmlns:p14="http://schemas.microsoft.com/office/powerpoint/2010/main" val="9001633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tor text (blå)">
    <p:bg>
      <p:bgPr>
        <a:solidFill>
          <a:schemeClr val="tx2"/>
        </a:solidFill>
        <a:effectLst/>
      </p:bgPr>
    </p:bg>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83A3D081-B3A9-480D-B0A5-E9F35A164D1A}"/>
              </a:ext>
            </a:extLst>
          </p:cNvPr>
          <p:cNvSpPr>
            <a:spLocks noGrp="1"/>
          </p:cNvSpPr>
          <p:nvPr>
            <p:ph type="dt" sz="half" idx="16"/>
          </p:nvPr>
        </p:nvSpPr>
        <p:spPr/>
        <p:txBody>
          <a:bodyPr/>
          <a:lstStyle>
            <a:lvl1pPr>
              <a:defRPr>
                <a:solidFill>
                  <a:schemeClr val="accent1"/>
                </a:solidFill>
              </a:defRPr>
            </a:lvl1pPr>
          </a:lstStyle>
          <a:p>
            <a:fld id="{E0521886-4C51-4D94-8B52-6982E313F20D}" type="datetimeFigureOut">
              <a:rPr lang="sv-SE" smtClean="0"/>
              <a:pPr/>
              <a:t>2026-02-10</a:t>
            </a:fld>
            <a:endParaRPr lang="sv-SE"/>
          </a:p>
        </p:txBody>
      </p:sp>
      <p:sp>
        <p:nvSpPr>
          <p:cNvPr id="5" name="Platshållare för sidfot 4">
            <a:extLst>
              <a:ext uri="{FF2B5EF4-FFF2-40B4-BE49-F238E27FC236}">
                <a16:creationId xmlns:a16="http://schemas.microsoft.com/office/drawing/2014/main" id="{F0BBE8E8-2BF9-4247-BC02-536AA8B644A8}"/>
              </a:ext>
            </a:extLst>
          </p:cNvPr>
          <p:cNvSpPr>
            <a:spLocks noGrp="1"/>
          </p:cNvSpPr>
          <p:nvPr>
            <p:ph type="ftr" sz="quarter" idx="17"/>
          </p:nvPr>
        </p:nvSpPr>
        <p:spPr/>
        <p:txBody>
          <a:bodyPr/>
          <a:lstStyle/>
          <a:p>
            <a:endParaRPr lang="sv-SE"/>
          </a:p>
        </p:txBody>
      </p:sp>
      <p:sp>
        <p:nvSpPr>
          <p:cNvPr id="6" name="Platshållare för bildnummer 5">
            <a:extLst>
              <a:ext uri="{FF2B5EF4-FFF2-40B4-BE49-F238E27FC236}">
                <a16:creationId xmlns:a16="http://schemas.microsoft.com/office/drawing/2014/main" id="{165B80BB-9DFD-44AC-8DE9-1F2403FB6139}"/>
              </a:ext>
            </a:extLst>
          </p:cNvPr>
          <p:cNvSpPr>
            <a:spLocks noGrp="1"/>
          </p:cNvSpPr>
          <p:nvPr>
            <p:ph type="sldNum" sz="quarter" idx="18"/>
          </p:nvPr>
        </p:nvSpPr>
        <p:spPr/>
        <p:txBody>
          <a:bodyPr/>
          <a:lstStyle>
            <a:lvl1pPr>
              <a:defRPr>
                <a:solidFill>
                  <a:schemeClr val="accent1"/>
                </a:solidFill>
              </a:defRPr>
            </a:lvl1pPr>
          </a:lstStyle>
          <a:p>
            <a:fld id="{A55572E3-E8A1-4911-8B9F-CE1D952D7755}" type="slidenum">
              <a:rPr lang="sv-SE" smtClean="0"/>
              <a:pPr/>
              <a:t>‹#›</a:t>
            </a:fld>
            <a:endParaRPr lang="sv-SE"/>
          </a:p>
        </p:txBody>
      </p:sp>
      <p:sp>
        <p:nvSpPr>
          <p:cNvPr id="16" name="Rubrik 1">
            <a:extLst>
              <a:ext uri="{FF2B5EF4-FFF2-40B4-BE49-F238E27FC236}">
                <a16:creationId xmlns:a16="http://schemas.microsoft.com/office/drawing/2014/main" id="{7DDB3A54-4C5C-4757-A23D-7006EE3AF3F1}"/>
              </a:ext>
            </a:extLst>
          </p:cNvPr>
          <p:cNvSpPr>
            <a:spLocks noGrp="1"/>
          </p:cNvSpPr>
          <p:nvPr>
            <p:ph type="title" hasCustomPrompt="1"/>
          </p:nvPr>
        </p:nvSpPr>
        <p:spPr>
          <a:xfrm>
            <a:off x="371474" y="728662"/>
            <a:ext cx="8835225" cy="5184775"/>
          </a:xfrm>
        </p:spPr>
        <p:txBody>
          <a:bodyPr anchor="ctr">
            <a:noAutofit/>
          </a:bodyPr>
          <a:lstStyle>
            <a:lvl1pPr>
              <a:lnSpc>
                <a:spcPct val="85000"/>
              </a:lnSpc>
              <a:defRPr sz="3200">
                <a:solidFill>
                  <a:schemeClr val="tx1"/>
                </a:solidFill>
              </a:defRPr>
            </a:lvl1pPr>
          </a:lstStyle>
          <a:p>
            <a:r>
              <a:rPr lang="sv-SE"/>
              <a:t>Klicka för att skriva text</a:t>
            </a:r>
          </a:p>
        </p:txBody>
      </p:sp>
    </p:spTree>
    <p:extLst>
      <p:ext uri="{BB962C8B-B14F-4D97-AF65-F5344CB8AC3E}">
        <p14:creationId xmlns:p14="http://schemas.microsoft.com/office/powerpoint/2010/main" val="34566303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Statement (kort text)">
    <p:bg>
      <p:bgPr>
        <a:solidFill>
          <a:schemeClr val="accent6"/>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2ADBA89-D916-4B4C-9C03-A8540C48DF54}"/>
              </a:ext>
            </a:extLst>
          </p:cNvPr>
          <p:cNvSpPr>
            <a:spLocks noGrp="1"/>
          </p:cNvSpPr>
          <p:nvPr>
            <p:ph type="ctrTitle" hasCustomPrompt="1"/>
          </p:nvPr>
        </p:nvSpPr>
        <p:spPr>
          <a:xfrm>
            <a:off x="371475" y="368300"/>
            <a:ext cx="11450180" cy="5545138"/>
          </a:xfrm>
        </p:spPr>
        <p:txBody>
          <a:bodyPr anchor="ctr">
            <a:noAutofit/>
          </a:bodyPr>
          <a:lstStyle>
            <a:lvl1pPr algn="ctr">
              <a:lnSpc>
                <a:spcPct val="85000"/>
              </a:lnSpc>
              <a:defRPr sz="8000">
                <a:solidFill>
                  <a:schemeClr val="bg1"/>
                </a:solidFill>
                <a:latin typeface="Hyra Sans Display" panose="00000500000000000000" pitchFamily="50" charset="0"/>
              </a:defRPr>
            </a:lvl1pPr>
          </a:lstStyle>
          <a:p>
            <a:r>
              <a:rPr lang="sv-SE"/>
              <a:t>Klicka för att lägga till rubrik</a:t>
            </a:r>
          </a:p>
        </p:txBody>
      </p:sp>
      <p:sp>
        <p:nvSpPr>
          <p:cNvPr id="8" name="Platshållare för datum 7">
            <a:extLst>
              <a:ext uri="{FF2B5EF4-FFF2-40B4-BE49-F238E27FC236}">
                <a16:creationId xmlns:a16="http://schemas.microsoft.com/office/drawing/2014/main" id="{9E1212BE-E505-49DD-9AFE-6F5B1653B8F9}"/>
              </a:ext>
            </a:extLst>
          </p:cNvPr>
          <p:cNvSpPr>
            <a:spLocks noGrp="1"/>
          </p:cNvSpPr>
          <p:nvPr>
            <p:ph type="dt" sz="half" idx="10"/>
          </p:nvPr>
        </p:nvSpPr>
        <p:spPr/>
        <p:txBody>
          <a:bodyPr/>
          <a:lstStyle>
            <a:lvl1pPr>
              <a:defRPr>
                <a:solidFill>
                  <a:schemeClr val="bg1"/>
                </a:solidFill>
              </a:defRPr>
            </a:lvl1pPr>
          </a:lstStyle>
          <a:p>
            <a:fld id="{E0521886-4C51-4D94-8B52-6982E313F20D}" type="datetimeFigureOut">
              <a:rPr lang="sv-SE" smtClean="0"/>
              <a:pPr/>
              <a:t>2026-02-10</a:t>
            </a:fld>
            <a:endParaRPr lang="sv-SE"/>
          </a:p>
        </p:txBody>
      </p:sp>
      <p:sp>
        <p:nvSpPr>
          <p:cNvPr id="9" name="Platshållare för sidfot 8">
            <a:extLst>
              <a:ext uri="{FF2B5EF4-FFF2-40B4-BE49-F238E27FC236}">
                <a16:creationId xmlns:a16="http://schemas.microsoft.com/office/drawing/2014/main" id="{E1CACEF5-084D-4210-83DD-34AE37A658D9}"/>
              </a:ext>
            </a:extLst>
          </p:cNvPr>
          <p:cNvSpPr>
            <a:spLocks noGrp="1"/>
          </p:cNvSpPr>
          <p:nvPr>
            <p:ph type="ftr" sz="quarter" idx="11"/>
          </p:nvPr>
        </p:nvSpPr>
        <p:spPr/>
        <p:txBody>
          <a:bodyPr/>
          <a:lstStyle>
            <a:lvl1pPr>
              <a:defRPr>
                <a:solidFill>
                  <a:schemeClr val="bg1"/>
                </a:solidFill>
              </a:defRPr>
            </a:lvl1pPr>
          </a:lstStyle>
          <a:p>
            <a:endParaRPr lang="sv-SE"/>
          </a:p>
        </p:txBody>
      </p:sp>
      <p:sp>
        <p:nvSpPr>
          <p:cNvPr id="11" name="Platshållare för bildnummer 10">
            <a:extLst>
              <a:ext uri="{FF2B5EF4-FFF2-40B4-BE49-F238E27FC236}">
                <a16:creationId xmlns:a16="http://schemas.microsoft.com/office/drawing/2014/main" id="{05DB9050-8E20-4852-B600-53713081514B}"/>
              </a:ext>
            </a:extLst>
          </p:cNvPr>
          <p:cNvSpPr>
            <a:spLocks noGrp="1"/>
          </p:cNvSpPr>
          <p:nvPr>
            <p:ph type="sldNum" sz="quarter" idx="12"/>
          </p:nvPr>
        </p:nvSpPr>
        <p:spPr/>
        <p:txBody>
          <a:bodyPr/>
          <a:lstStyle>
            <a:lvl1pPr>
              <a:defRPr>
                <a:solidFill>
                  <a:schemeClr val="bg1"/>
                </a:solidFill>
              </a:defRPr>
            </a:lvl1pPr>
          </a:lstStyle>
          <a:p>
            <a:fld id="{A55572E3-E8A1-4911-8B9F-CE1D952D7755}" type="slidenum">
              <a:rPr lang="sv-SE" smtClean="0"/>
              <a:pPr/>
              <a:t>‹#›</a:t>
            </a:fld>
            <a:endParaRPr lang="sv-SE"/>
          </a:p>
        </p:txBody>
      </p:sp>
      <p:pic>
        <p:nvPicPr>
          <p:cNvPr id="7" name="Bildobjekt 6">
            <a:extLst>
              <a:ext uri="{FF2B5EF4-FFF2-40B4-BE49-F238E27FC236}">
                <a16:creationId xmlns:a16="http://schemas.microsoft.com/office/drawing/2014/main" id="{B98B4BA8-AF20-4E51-852C-953AC09119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5955" y="6360457"/>
            <a:ext cx="1270526" cy="172246"/>
          </a:xfrm>
          <a:prstGeom prst="rect">
            <a:avLst/>
          </a:prstGeom>
        </p:spPr>
      </p:pic>
    </p:spTree>
    <p:extLst>
      <p:ext uri="{BB962C8B-B14F-4D97-AF65-F5344CB8AC3E}">
        <p14:creationId xmlns:p14="http://schemas.microsoft.com/office/powerpoint/2010/main" val="31182845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Statement (längre text)">
    <p:bg>
      <p:bgPr>
        <a:solidFill>
          <a:srgbClr val="3544F4"/>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2ADBA89-D916-4B4C-9C03-A8540C48DF54}"/>
              </a:ext>
            </a:extLst>
          </p:cNvPr>
          <p:cNvSpPr>
            <a:spLocks noGrp="1"/>
          </p:cNvSpPr>
          <p:nvPr>
            <p:ph type="ctrTitle" hasCustomPrompt="1"/>
          </p:nvPr>
        </p:nvSpPr>
        <p:spPr>
          <a:xfrm>
            <a:off x="371475" y="368300"/>
            <a:ext cx="11449050" cy="5545138"/>
          </a:xfrm>
        </p:spPr>
        <p:txBody>
          <a:bodyPr anchor="ctr">
            <a:noAutofit/>
          </a:bodyPr>
          <a:lstStyle>
            <a:lvl1pPr algn="ctr">
              <a:lnSpc>
                <a:spcPct val="85000"/>
              </a:lnSpc>
              <a:defRPr sz="6000">
                <a:solidFill>
                  <a:schemeClr val="bg1"/>
                </a:solidFill>
                <a:latin typeface="Hyra Sans Display" panose="00000500000000000000" pitchFamily="50" charset="0"/>
              </a:defRPr>
            </a:lvl1pPr>
          </a:lstStyle>
          <a:p>
            <a:r>
              <a:rPr lang="sv-SE"/>
              <a:t>Klicka för att lägga </a:t>
            </a:r>
            <a:br>
              <a:rPr lang="sv-SE"/>
            </a:br>
            <a:r>
              <a:rPr lang="sv-SE"/>
              <a:t>till rubrik</a:t>
            </a:r>
          </a:p>
        </p:txBody>
      </p:sp>
      <p:sp>
        <p:nvSpPr>
          <p:cNvPr id="8" name="Platshållare för datum 7">
            <a:extLst>
              <a:ext uri="{FF2B5EF4-FFF2-40B4-BE49-F238E27FC236}">
                <a16:creationId xmlns:a16="http://schemas.microsoft.com/office/drawing/2014/main" id="{9E1212BE-E505-49DD-9AFE-6F5B1653B8F9}"/>
              </a:ext>
            </a:extLst>
          </p:cNvPr>
          <p:cNvSpPr>
            <a:spLocks noGrp="1"/>
          </p:cNvSpPr>
          <p:nvPr>
            <p:ph type="dt" sz="half" idx="10"/>
          </p:nvPr>
        </p:nvSpPr>
        <p:spPr/>
        <p:txBody>
          <a:bodyPr/>
          <a:lstStyle>
            <a:lvl1pPr>
              <a:defRPr>
                <a:solidFill>
                  <a:schemeClr val="bg1"/>
                </a:solidFill>
              </a:defRPr>
            </a:lvl1pPr>
          </a:lstStyle>
          <a:p>
            <a:fld id="{E0521886-4C51-4D94-8B52-6982E313F20D}" type="datetimeFigureOut">
              <a:rPr lang="sv-SE" smtClean="0"/>
              <a:pPr/>
              <a:t>2026-02-10</a:t>
            </a:fld>
            <a:endParaRPr lang="sv-SE"/>
          </a:p>
        </p:txBody>
      </p:sp>
      <p:sp>
        <p:nvSpPr>
          <p:cNvPr id="9" name="Platshållare för sidfot 8">
            <a:extLst>
              <a:ext uri="{FF2B5EF4-FFF2-40B4-BE49-F238E27FC236}">
                <a16:creationId xmlns:a16="http://schemas.microsoft.com/office/drawing/2014/main" id="{E1CACEF5-084D-4210-83DD-34AE37A658D9}"/>
              </a:ext>
            </a:extLst>
          </p:cNvPr>
          <p:cNvSpPr>
            <a:spLocks noGrp="1"/>
          </p:cNvSpPr>
          <p:nvPr>
            <p:ph type="ftr" sz="quarter" idx="11"/>
          </p:nvPr>
        </p:nvSpPr>
        <p:spPr/>
        <p:txBody>
          <a:bodyPr/>
          <a:lstStyle>
            <a:lvl1pPr>
              <a:defRPr>
                <a:solidFill>
                  <a:schemeClr val="bg1"/>
                </a:solidFill>
              </a:defRPr>
            </a:lvl1pPr>
          </a:lstStyle>
          <a:p>
            <a:endParaRPr lang="sv-SE"/>
          </a:p>
        </p:txBody>
      </p:sp>
      <p:sp>
        <p:nvSpPr>
          <p:cNvPr id="11" name="Platshållare för bildnummer 10">
            <a:extLst>
              <a:ext uri="{FF2B5EF4-FFF2-40B4-BE49-F238E27FC236}">
                <a16:creationId xmlns:a16="http://schemas.microsoft.com/office/drawing/2014/main" id="{05DB9050-8E20-4852-B600-53713081514B}"/>
              </a:ext>
            </a:extLst>
          </p:cNvPr>
          <p:cNvSpPr>
            <a:spLocks noGrp="1"/>
          </p:cNvSpPr>
          <p:nvPr>
            <p:ph type="sldNum" sz="quarter" idx="12"/>
          </p:nvPr>
        </p:nvSpPr>
        <p:spPr/>
        <p:txBody>
          <a:bodyPr/>
          <a:lstStyle>
            <a:lvl1pPr>
              <a:defRPr>
                <a:solidFill>
                  <a:schemeClr val="bg1"/>
                </a:solidFill>
              </a:defRPr>
            </a:lvl1pPr>
          </a:lstStyle>
          <a:p>
            <a:fld id="{A55572E3-E8A1-4911-8B9F-CE1D952D7755}" type="slidenum">
              <a:rPr lang="sv-SE" smtClean="0"/>
              <a:pPr/>
              <a:t>‹#›</a:t>
            </a:fld>
            <a:endParaRPr lang="sv-SE"/>
          </a:p>
        </p:txBody>
      </p:sp>
      <p:pic>
        <p:nvPicPr>
          <p:cNvPr id="7" name="Bildobjekt 6">
            <a:extLst>
              <a:ext uri="{FF2B5EF4-FFF2-40B4-BE49-F238E27FC236}">
                <a16:creationId xmlns:a16="http://schemas.microsoft.com/office/drawing/2014/main" id="{695B28C5-BFEC-4139-A89E-99AB79BAB8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5955" y="6360457"/>
            <a:ext cx="1270526" cy="172246"/>
          </a:xfrm>
          <a:prstGeom prst="rect">
            <a:avLst/>
          </a:prstGeom>
        </p:spPr>
      </p:pic>
    </p:spTree>
    <p:extLst>
      <p:ext uri="{BB962C8B-B14F-4D97-AF65-F5344CB8AC3E}">
        <p14:creationId xmlns:p14="http://schemas.microsoft.com/office/powerpoint/2010/main" val="1362813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Rubrikbild 2">
    <p:bg>
      <p:bgPr>
        <a:solidFill>
          <a:schemeClr val="accent1"/>
        </a:solidFill>
        <a:effectLst/>
      </p:bgPr>
    </p:bg>
    <p:spTree>
      <p:nvGrpSpPr>
        <p:cNvPr id="1" name=""/>
        <p:cNvGrpSpPr/>
        <p:nvPr/>
      </p:nvGrpSpPr>
      <p:grpSpPr>
        <a:xfrm>
          <a:off x="0" y="0"/>
          <a:ext cx="0" cy="0"/>
          <a:chOff x="0" y="0"/>
          <a:chExt cx="0" cy="0"/>
        </a:xfrm>
      </p:grpSpPr>
      <p:sp>
        <p:nvSpPr>
          <p:cNvPr id="8" name="Platshållare för datum 7">
            <a:extLst>
              <a:ext uri="{FF2B5EF4-FFF2-40B4-BE49-F238E27FC236}">
                <a16:creationId xmlns:a16="http://schemas.microsoft.com/office/drawing/2014/main" id="{9E1212BE-E505-49DD-9AFE-6F5B1653B8F9}"/>
              </a:ext>
            </a:extLst>
          </p:cNvPr>
          <p:cNvSpPr>
            <a:spLocks noGrp="1"/>
          </p:cNvSpPr>
          <p:nvPr>
            <p:ph type="dt" sz="half" idx="10"/>
          </p:nvPr>
        </p:nvSpPr>
        <p:spPr/>
        <p:txBody>
          <a:bodyPr/>
          <a:lstStyle>
            <a:lvl1pPr>
              <a:defRPr>
                <a:solidFill>
                  <a:schemeClr val="bg1"/>
                </a:solidFill>
              </a:defRPr>
            </a:lvl1pPr>
          </a:lstStyle>
          <a:p>
            <a:fld id="{E0521886-4C51-4D94-8B52-6982E313F20D}" type="datetimeFigureOut">
              <a:rPr lang="sv-SE" smtClean="0"/>
              <a:pPr/>
              <a:t>2026-02-10</a:t>
            </a:fld>
            <a:endParaRPr lang="sv-SE"/>
          </a:p>
        </p:txBody>
      </p:sp>
      <p:sp>
        <p:nvSpPr>
          <p:cNvPr id="9" name="Platshållare för sidfot 8">
            <a:extLst>
              <a:ext uri="{FF2B5EF4-FFF2-40B4-BE49-F238E27FC236}">
                <a16:creationId xmlns:a16="http://schemas.microsoft.com/office/drawing/2014/main" id="{E1CACEF5-084D-4210-83DD-34AE37A658D9}"/>
              </a:ext>
            </a:extLst>
          </p:cNvPr>
          <p:cNvSpPr>
            <a:spLocks noGrp="1"/>
          </p:cNvSpPr>
          <p:nvPr>
            <p:ph type="ftr" sz="quarter" idx="11"/>
          </p:nvPr>
        </p:nvSpPr>
        <p:spPr>
          <a:xfrm>
            <a:off x="377653" y="6360102"/>
            <a:ext cx="6437098" cy="180975"/>
          </a:xfrm>
        </p:spPr>
        <p:txBody>
          <a:bodyPr/>
          <a:lstStyle>
            <a:lvl1pPr>
              <a:defRPr>
                <a:solidFill>
                  <a:schemeClr val="bg1"/>
                </a:solidFill>
              </a:defRPr>
            </a:lvl1pPr>
          </a:lstStyle>
          <a:p>
            <a:endParaRPr lang="sv-SE"/>
          </a:p>
        </p:txBody>
      </p:sp>
      <p:sp>
        <p:nvSpPr>
          <p:cNvPr id="11" name="Platshållare för bildnummer 10">
            <a:extLst>
              <a:ext uri="{FF2B5EF4-FFF2-40B4-BE49-F238E27FC236}">
                <a16:creationId xmlns:a16="http://schemas.microsoft.com/office/drawing/2014/main" id="{05DB9050-8E20-4852-B600-53713081514B}"/>
              </a:ext>
            </a:extLst>
          </p:cNvPr>
          <p:cNvSpPr>
            <a:spLocks noGrp="1"/>
          </p:cNvSpPr>
          <p:nvPr>
            <p:ph type="sldNum" sz="quarter" idx="12"/>
          </p:nvPr>
        </p:nvSpPr>
        <p:spPr/>
        <p:txBody>
          <a:bodyPr/>
          <a:lstStyle>
            <a:lvl1pPr>
              <a:defRPr>
                <a:solidFill>
                  <a:schemeClr val="bg1"/>
                </a:solidFill>
              </a:defRPr>
            </a:lvl1pPr>
          </a:lstStyle>
          <a:p>
            <a:fld id="{A55572E3-E8A1-4911-8B9F-CE1D952D7755}" type="slidenum">
              <a:rPr lang="sv-SE" smtClean="0"/>
              <a:pPr/>
              <a:t>‹#›</a:t>
            </a:fld>
            <a:endParaRPr lang="sv-SE"/>
          </a:p>
        </p:txBody>
      </p:sp>
      <p:pic>
        <p:nvPicPr>
          <p:cNvPr id="15" name="Bildobjekt 14">
            <a:extLst>
              <a:ext uri="{FF2B5EF4-FFF2-40B4-BE49-F238E27FC236}">
                <a16:creationId xmlns:a16="http://schemas.microsoft.com/office/drawing/2014/main" id="{B6B1142A-BB19-4A4B-9A2E-95AADAD1F0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533" y="443656"/>
            <a:ext cx="2760964" cy="374306"/>
          </a:xfrm>
          <a:prstGeom prst="rect">
            <a:avLst/>
          </a:prstGeom>
        </p:spPr>
      </p:pic>
      <p:sp>
        <p:nvSpPr>
          <p:cNvPr id="10" name="Rubrik 1">
            <a:extLst>
              <a:ext uri="{FF2B5EF4-FFF2-40B4-BE49-F238E27FC236}">
                <a16:creationId xmlns:a16="http://schemas.microsoft.com/office/drawing/2014/main" id="{4401FF53-A32A-43EC-BE61-480F780BD086}"/>
              </a:ext>
            </a:extLst>
          </p:cNvPr>
          <p:cNvSpPr>
            <a:spLocks noGrp="1"/>
          </p:cNvSpPr>
          <p:nvPr>
            <p:ph type="ctrTitle" hasCustomPrompt="1"/>
          </p:nvPr>
        </p:nvSpPr>
        <p:spPr>
          <a:xfrm>
            <a:off x="371475" y="2133599"/>
            <a:ext cx="10296525" cy="2772033"/>
          </a:xfrm>
        </p:spPr>
        <p:txBody>
          <a:bodyPr anchor="b">
            <a:noAutofit/>
          </a:bodyPr>
          <a:lstStyle>
            <a:lvl1pPr algn="l">
              <a:lnSpc>
                <a:spcPct val="89000"/>
              </a:lnSpc>
              <a:defRPr sz="8000">
                <a:solidFill>
                  <a:schemeClr val="bg1"/>
                </a:solidFill>
                <a:latin typeface="Hyra Sans Display" panose="00000500000000000000" pitchFamily="50" charset="0"/>
              </a:defRPr>
            </a:lvl1pPr>
          </a:lstStyle>
          <a:p>
            <a:r>
              <a:rPr lang="sv-SE"/>
              <a:t>Klicka för rubrik</a:t>
            </a:r>
          </a:p>
        </p:txBody>
      </p:sp>
      <p:sp>
        <p:nvSpPr>
          <p:cNvPr id="12" name="Underrubrik 2">
            <a:extLst>
              <a:ext uri="{FF2B5EF4-FFF2-40B4-BE49-F238E27FC236}">
                <a16:creationId xmlns:a16="http://schemas.microsoft.com/office/drawing/2014/main" id="{35D73787-2775-4AAF-9779-006539FFDCE3}"/>
              </a:ext>
            </a:extLst>
          </p:cNvPr>
          <p:cNvSpPr>
            <a:spLocks noGrp="1"/>
          </p:cNvSpPr>
          <p:nvPr>
            <p:ph type="subTitle" idx="1" hasCustomPrompt="1"/>
          </p:nvPr>
        </p:nvSpPr>
        <p:spPr>
          <a:xfrm>
            <a:off x="371475" y="5041557"/>
            <a:ext cx="10296524" cy="605542"/>
          </a:xfrm>
        </p:spPr>
        <p:txBody>
          <a:bodyPr>
            <a:noAutofit/>
          </a:bodyPr>
          <a:lstStyle>
            <a:lvl1pPr marL="0" indent="0" algn="l">
              <a:buNone/>
              <a:defRPr sz="32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för att lägga till underrubrik</a:t>
            </a:r>
          </a:p>
        </p:txBody>
      </p:sp>
    </p:spTree>
    <p:extLst>
      <p:ext uri="{BB962C8B-B14F-4D97-AF65-F5344CB8AC3E}">
        <p14:creationId xmlns:p14="http://schemas.microsoft.com/office/powerpoint/2010/main" val="30940226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Kort text 1">
    <p:bg>
      <p:bgPr>
        <a:solidFill>
          <a:schemeClr val="accent1"/>
        </a:solidFill>
        <a:effectLst/>
      </p:bgPr>
    </p:bg>
    <p:spTree>
      <p:nvGrpSpPr>
        <p:cNvPr id="1" name=""/>
        <p:cNvGrpSpPr/>
        <p:nvPr/>
      </p:nvGrpSpPr>
      <p:grpSpPr>
        <a:xfrm>
          <a:off x="0" y="0"/>
          <a:ext cx="0" cy="0"/>
          <a:chOff x="0" y="0"/>
          <a:chExt cx="0" cy="0"/>
        </a:xfrm>
      </p:grpSpPr>
      <p:sp>
        <p:nvSpPr>
          <p:cNvPr id="8" name="Platshållare för datum 7">
            <a:extLst>
              <a:ext uri="{FF2B5EF4-FFF2-40B4-BE49-F238E27FC236}">
                <a16:creationId xmlns:a16="http://schemas.microsoft.com/office/drawing/2014/main" id="{9E1212BE-E505-49DD-9AFE-6F5B1653B8F9}"/>
              </a:ext>
            </a:extLst>
          </p:cNvPr>
          <p:cNvSpPr>
            <a:spLocks noGrp="1"/>
          </p:cNvSpPr>
          <p:nvPr>
            <p:ph type="dt" sz="half" idx="10"/>
          </p:nvPr>
        </p:nvSpPr>
        <p:spPr/>
        <p:txBody>
          <a:bodyPr/>
          <a:lstStyle>
            <a:lvl1pPr>
              <a:defRPr>
                <a:solidFill>
                  <a:schemeClr val="bg1"/>
                </a:solidFill>
              </a:defRPr>
            </a:lvl1pPr>
          </a:lstStyle>
          <a:p>
            <a:fld id="{E0521886-4C51-4D94-8B52-6982E313F20D}" type="datetimeFigureOut">
              <a:rPr lang="sv-SE" smtClean="0"/>
              <a:pPr/>
              <a:t>2026-02-10</a:t>
            </a:fld>
            <a:endParaRPr lang="sv-SE"/>
          </a:p>
        </p:txBody>
      </p:sp>
      <p:sp>
        <p:nvSpPr>
          <p:cNvPr id="9" name="Platshållare för sidfot 8">
            <a:extLst>
              <a:ext uri="{FF2B5EF4-FFF2-40B4-BE49-F238E27FC236}">
                <a16:creationId xmlns:a16="http://schemas.microsoft.com/office/drawing/2014/main" id="{E1CACEF5-084D-4210-83DD-34AE37A658D9}"/>
              </a:ext>
            </a:extLst>
          </p:cNvPr>
          <p:cNvSpPr>
            <a:spLocks noGrp="1"/>
          </p:cNvSpPr>
          <p:nvPr>
            <p:ph type="ftr" sz="quarter" idx="11"/>
          </p:nvPr>
        </p:nvSpPr>
        <p:spPr/>
        <p:txBody>
          <a:bodyPr/>
          <a:lstStyle>
            <a:lvl1pPr>
              <a:defRPr>
                <a:solidFill>
                  <a:schemeClr val="bg1"/>
                </a:solidFill>
              </a:defRPr>
            </a:lvl1pPr>
          </a:lstStyle>
          <a:p>
            <a:endParaRPr lang="sv-SE"/>
          </a:p>
        </p:txBody>
      </p:sp>
      <p:sp>
        <p:nvSpPr>
          <p:cNvPr id="11" name="Platshållare för bildnummer 10">
            <a:extLst>
              <a:ext uri="{FF2B5EF4-FFF2-40B4-BE49-F238E27FC236}">
                <a16:creationId xmlns:a16="http://schemas.microsoft.com/office/drawing/2014/main" id="{05DB9050-8E20-4852-B600-53713081514B}"/>
              </a:ext>
            </a:extLst>
          </p:cNvPr>
          <p:cNvSpPr>
            <a:spLocks noGrp="1"/>
          </p:cNvSpPr>
          <p:nvPr>
            <p:ph type="sldNum" sz="quarter" idx="12"/>
          </p:nvPr>
        </p:nvSpPr>
        <p:spPr/>
        <p:txBody>
          <a:bodyPr/>
          <a:lstStyle>
            <a:lvl1pPr>
              <a:defRPr>
                <a:solidFill>
                  <a:schemeClr val="bg1"/>
                </a:solidFill>
              </a:defRPr>
            </a:lvl1pPr>
          </a:lstStyle>
          <a:p>
            <a:fld id="{A55572E3-E8A1-4911-8B9F-CE1D952D7755}" type="slidenum">
              <a:rPr lang="sv-SE" smtClean="0"/>
              <a:pPr/>
              <a:t>‹#›</a:t>
            </a:fld>
            <a:endParaRPr lang="sv-SE"/>
          </a:p>
        </p:txBody>
      </p:sp>
      <p:sp>
        <p:nvSpPr>
          <p:cNvPr id="12" name="Rubrik 1">
            <a:extLst>
              <a:ext uri="{FF2B5EF4-FFF2-40B4-BE49-F238E27FC236}">
                <a16:creationId xmlns:a16="http://schemas.microsoft.com/office/drawing/2014/main" id="{91E19728-5577-4985-8806-8391111E6B2A}"/>
              </a:ext>
            </a:extLst>
          </p:cNvPr>
          <p:cNvSpPr>
            <a:spLocks noGrp="1"/>
          </p:cNvSpPr>
          <p:nvPr>
            <p:ph type="ctrTitle" hasCustomPrompt="1"/>
          </p:nvPr>
        </p:nvSpPr>
        <p:spPr>
          <a:xfrm>
            <a:off x="371475" y="944563"/>
            <a:ext cx="11449050" cy="4968875"/>
          </a:xfrm>
        </p:spPr>
        <p:txBody>
          <a:bodyPr anchor="ctr">
            <a:noAutofit/>
          </a:bodyPr>
          <a:lstStyle>
            <a:lvl1pPr algn="ctr">
              <a:lnSpc>
                <a:spcPct val="85000"/>
              </a:lnSpc>
              <a:defRPr sz="10000" cap="all" baseline="0">
                <a:solidFill>
                  <a:schemeClr val="bg1"/>
                </a:solidFill>
                <a:latin typeface="Hyra Sans Display" panose="00000500000000000000" pitchFamily="50" charset="0"/>
              </a:defRPr>
            </a:lvl1pPr>
          </a:lstStyle>
          <a:p>
            <a:r>
              <a:rPr lang="sv-SE"/>
              <a:t>Kort text</a:t>
            </a:r>
          </a:p>
        </p:txBody>
      </p:sp>
      <p:pic>
        <p:nvPicPr>
          <p:cNvPr id="7" name="Bildobjekt 6">
            <a:extLst>
              <a:ext uri="{FF2B5EF4-FFF2-40B4-BE49-F238E27FC236}">
                <a16:creationId xmlns:a16="http://schemas.microsoft.com/office/drawing/2014/main" id="{A8280EF4-5FD1-4778-899D-45CE63BFB5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5955" y="6360457"/>
            <a:ext cx="1270526" cy="172246"/>
          </a:xfrm>
          <a:prstGeom prst="rect">
            <a:avLst/>
          </a:prstGeom>
        </p:spPr>
      </p:pic>
    </p:spTree>
    <p:extLst>
      <p:ext uri="{BB962C8B-B14F-4D97-AF65-F5344CB8AC3E}">
        <p14:creationId xmlns:p14="http://schemas.microsoft.com/office/powerpoint/2010/main" val="29939921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Kort text 2">
    <p:bg>
      <p:bgPr>
        <a:solidFill>
          <a:schemeClr val="accent4"/>
        </a:solidFill>
        <a:effectLst/>
      </p:bgPr>
    </p:bg>
    <p:spTree>
      <p:nvGrpSpPr>
        <p:cNvPr id="1" name=""/>
        <p:cNvGrpSpPr/>
        <p:nvPr/>
      </p:nvGrpSpPr>
      <p:grpSpPr>
        <a:xfrm>
          <a:off x="0" y="0"/>
          <a:ext cx="0" cy="0"/>
          <a:chOff x="0" y="0"/>
          <a:chExt cx="0" cy="0"/>
        </a:xfrm>
      </p:grpSpPr>
      <p:sp>
        <p:nvSpPr>
          <p:cNvPr id="8" name="Platshållare för datum 7">
            <a:extLst>
              <a:ext uri="{FF2B5EF4-FFF2-40B4-BE49-F238E27FC236}">
                <a16:creationId xmlns:a16="http://schemas.microsoft.com/office/drawing/2014/main" id="{9E1212BE-E505-49DD-9AFE-6F5B1653B8F9}"/>
              </a:ext>
            </a:extLst>
          </p:cNvPr>
          <p:cNvSpPr>
            <a:spLocks noGrp="1"/>
          </p:cNvSpPr>
          <p:nvPr>
            <p:ph type="dt" sz="half" idx="10"/>
          </p:nvPr>
        </p:nvSpPr>
        <p:spPr/>
        <p:txBody>
          <a:bodyPr/>
          <a:lstStyle>
            <a:lvl1pPr>
              <a:defRPr>
                <a:solidFill>
                  <a:schemeClr val="bg1"/>
                </a:solidFill>
              </a:defRPr>
            </a:lvl1pPr>
          </a:lstStyle>
          <a:p>
            <a:fld id="{E0521886-4C51-4D94-8B52-6982E313F20D}" type="datetimeFigureOut">
              <a:rPr lang="sv-SE" smtClean="0"/>
              <a:pPr/>
              <a:t>2026-02-10</a:t>
            </a:fld>
            <a:endParaRPr lang="sv-SE"/>
          </a:p>
        </p:txBody>
      </p:sp>
      <p:sp>
        <p:nvSpPr>
          <p:cNvPr id="9" name="Platshållare för sidfot 8">
            <a:extLst>
              <a:ext uri="{FF2B5EF4-FFF2-40B4-BE49-F238E27FC236}">
                <a16:creationId xmlns:a16="http://schemas.microsoft.com/office/drawing/2014/main" id="{E1CACEF5-084D-4210-83DD-34AE37A658D9}"/>
              </a:ext>
            </a:extLst>
          </p:cNvPr>
          <p:cNvSpPr>
            <a:spLocks noGrp="1"/>
          </p:cNvSpPr>
          <p:nvPr>
            <p:ph type="ftr" sz="quarter" idx="11"/>
          </p:nvPr>
        </p:nvSpPr>
        <p:spPr/>
        <p:txBody>
          <a:bodyPr/>
          <a:lstStyle>
            <a:lvl1pPr>
              <a:defRPr>
                <a:solidFill>
                  <a:schemeClr val="bg1"/>
                </a:solidFill>
              </a:defRPr>
            </a:lvl1pPr>
          </a:lstStyle>
          <a:p>
            <a:endParaRPr lang="sv-SE"/>
          </a:p>
        </p:txBody>
      </p:sp>
      <p:sp>
        <p:nvSpPr>
          <p:cNvPr id="11" name="Platshållare för bildnummer 10">
            <a:extLst>
              <a:ext uri="{FF2B5EF4-FFF2-40B4-BE49-F238E27FC236}">
                <a16:creationId xmlns:a16="http://schemas.microsoft.com/office/drawing/2014/main" id="{05DB9050-8E20-4852-B600-53713081514B}"/>
              </a:ext>
            </a:extLst>
          </p:cNvPr>
          <p:cNvSpPr>
            <a:spLocks noGrp="1"/>
          </p:cNvSpPr>
          <p:nvPr>
            <p:ph type="sldNum" sz="quarter" idx="12"/>
          </p:nvPr>
        </p:nvSpPr>
        <p:spPr/>
        <p:txBody>
          <a:bodyPr/>
          <a:lstStyle>
            <a:lvl1pPr>
              <a:defRPr>
                <a:solidFill>
                  <a:schemeClr val="bg1"/>
                </a:solidFill>
              </a:defRPr>
            </a:lvl1pPr>
          </a:lstStyle>
          <a:p>
            <a:fld id="{A55572E3-E8A1-4911-8B9F-CE1D952D7755}" type="slidenum">
              <a:rPr lang="sv-SE" smtClean="0"/>
              <a:pPr/>
              <a:t>‹#›</a:t>
            </a:fld>
            <a:endParaRPr lang="sv-SE"/>
          </a:p>
        </p:txBody>
      </p:sp>
      <p:sp>
        <p:nvSpPr>
          <p:cNvPr id="12" name="Rubrik 1">
            <a:extLst>
              <a:ext uri="{FF2B5EF4-FFF2-40B4-BE49-F238E27FC236}">
                <a16:creationId xmlns:a16="http://schemas.microsoft.com/office/drawing/2014/main" id="{AC7321DD-D856-4B7A-A868-8F3A9905C572}"/>
              </a:ext>
            </a:extLst>
          </p:cNvPr>
          <p:cNvSpPr>
            <a:spLocks noGrp="1"/>
          </p:cNvSpPr>
          <p:nvPr>
            <p:ph type="ctrTitle" hasCustomPrompt="1"/>
          </p:nvPr>
        </p:nvSpPr>
        <p:spPr>
          <a:xfrm>
            <a:off x="371475" y="944563"/>
            <a:ext cx="11449050" cy="4968875"/>
          </a:xfrm>
        </p:spPr>
        <p:txBody>
          <a:bodyPr anchor="ctr">
            <a:noAutofit/>
          </a:bodyPr>
          <a:lstStyle>
            <a:lvl1pPr algn="ctr">
              <a:lnSpc>
                <a:spcPct val="85000"/>
              </a:lnSpc>
              <a:defRPr sz="10000" cap="all" baseline="0">
                <a:solidFill>
                  <a:schemeClr val="bg1"/>
                </a:solidFill>
                <a:latin typeface="Hyra Sans Display" panose="00000500000000000000" pitchFamily="50" charset="0"/>
              </a:defRPr>
            </a:lvl1pPr>
          </a:lstStyle>
          <a:p>
            <a:r>
              <a:rPr lang="sv-SE"/>
              <a:t>Kort text</a:t>
            </a:r>
          </a:p>
        </p:txBody>
      </p:sp>
      <p:pic>
        <p:nvPicPr>
          <p:cNvPr id="7" name="Bildobjekt 6">
            <a:extLst>
              <a:ext uri="{FF2B5EF4-FFF2-40B4-BE49-F238E27FC236}">
                <a16:creationId xmlns:a16="http://schemas.microsoft.com/office/drawing/2014/main" id="{FCA0AA10-C290-4AE1-B94D-606FDEBB8F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5955" y="6360457"/>
            <a:ext cx="1270526" cy="172246"/>
          </a:xfrm>
          <a:prstGeom prst="rect">
            <a:avLst/>
          </a:prstGeom>
        </p:spPr>
      </p:pic>
    </p:spTree>
    <p:extLst>
      <p:ext uri="{BB962C8B-B14F-4D97-AF65-F5344CB8AC3E}">
        <p14:creationId xmlns:p14="http://schemas.microsoft.com/office/powerpoint/2010/main" val="175617094"/>
      </p:ext>
    </p:extLst>
  </p:cSld>
  <p:clrMapOvr>
    <a:masterClrMapping/>
  </p:clrMapOvr>
  <p:extLst>
    <p:ext uri="{DCECCB84-F9BA-43D5-87BE-67443E8EF086}">
      <p15:sldGuideLst xmlns:p15="http://schemas.microsoft.com/office/powerpoint/2012/main">
        <p15:guide id="2" orient="horz" pos="595"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Kort text 3">
    <p:bg>
      <p:bgPr>
        <a:solidFill>
          <a:schemeClr val="accent3"/>
        </a:solidFill>
        <a:effectLst/>
      </p:bgPr>
    </p:bg>
    <p:spTree>
      <p:nvGrpSpPr>
        <p:cNvPr id="1" name=""/>
        <p:cNvGrpSpPr/>
        <p:nvPr/>
      </p:nvGrpSpPr>
      <p:grpSpPr>
        <a:xfrm>
          <a:off x="0" y="0"/>
          <a:ext cx="0" cy="0"/>
          <a:chOff x="0" y="0"/>
          <a:chExt cx="0" cy="0"/>
        </a:xfrm>
      </p:grpSpPr>
      <p:sp>
        <p:nvSpPr>
          <p:cNvPr id="8" name="Platshållare för datum 7">
            <a:extLst>
              <a:ext uri="{FF2B5EF4-FFF2-40B4-BE49-F238E27FC236}">
                <a16:creationId xmlns:a16="http://schemas.microsoft.com/office/drawing/2014/main" id="{9E1212BE-E505-49DD-9AFE-6F5B1653B8F9}"/>
              </a:ext>
            </a:extLst>
          </p:cNvPr>
          <p:cNvSpPr>
            <a:spLocks noGrp="1"/>
          </p:cNvSpPr>
          <p:nvPr>
            <p:ph type="dt" sz="half" idx="10"/>
          </p:nvPr>
        </p:nvSpPr>
        <p:spPr/>
        <p:txBody>
          <a:bodyPr/>
          <a:lstStyle>
            <a:lvl1pPr>
              <a:defRPr>
                <a:solidFill>
                  <a:schemeClr val="bg1"/>
                </a:solidFill>
              </a:defRPr>
            </a:lvl1pPr>
          </a:lstStyle>
          <a:p>
            <a:fld id="{E0521886-4C51-4D94-8B52-6982E313F20D}" type="datetimeFigureOut">
              <a:rPr lang="sv-SE" smtClean="0"/>
              <a:pPr/>
              <a:t>2026-02-10</a:t>
            </a:fld>
            <a:endParaRPr lang="sv-SE"/>
          </a:p>
        </p:txBody>
      </p:sp>
      <p:sp>
        <p:nvSpPr>
          <p:cNvPr id="9" name="Platshållare för sidfot 8">
            <a:extLst>
              <a:ext uri="{FF2B5EF4-FFF2-40B4-BE49-F238E27FC236}">
                <a16:creationId xmlns:a16="http://schemas.microsoft.com/office/drawing/2014/main" id="{E1CACEF5-084D-4210-83DD-34AE37A658D9}"/>
              </a:ext>
            </a:extLst>
          </p:cNvPr>
          <p:cNvSpPr>
            <a:spLocks noGrp="1"/>
          </p:cNvSpPr>
          <p:nvPr>
            <p:ph type="ftr" sz="quarter" idx="11"/>
          </p:nvPr>
        </p:nvSpPr>
        <p:spPr/>
        <p:txBody>
          <a:bodyPr/>
          <a:lstStyle>
            <a:lvl1pPr>
              <a:defRPr>
                <a:solidFill>
                  <a:schemeClr val="bg1"/>
                </a:solidFill>
              </a:defRPr>
            </a:lvl1pPr>
          </a:lstStyle>
          <a:p>
            <a:endParaRPr lang="sv-SE"/>
          </a:p>
        </p:txBody>
      </p:sp>
      <p:sp>
        <p:nvSpPr>
          <p:cNvPr id="11" name="Platshållare för bildnummer 10">
            <a:extLst>
              <a:ext uri="{FF2B5EF4-FFF2-40B4-BE49-F238E27FC236}">
                <a16:creationId xmlns:a16="http://schemas.microsoft.com/office/drawing/2014/main" id="{05DB9050-8E20-4852-B600-53713081514B}"/>
              </a:ext>
            </a:extLst>
          </p:cNvPr>
          <p:cNvSpPr>
            <a:spLocks noGrp="1"/>
          </p:cNvSpPr>
          <p:nvPr>
            <p:ph type="sldNum" sz="quarter" idx="12"/>
          </p:nvPr>
        </p:nvSpPr>
        <p:spPr/>
        <p:txBody>
          <a:bodyPr/>
          <a:lstStyle>
            <a:lvl1pPr>
              <a:defRPr>
                <a:solidFill>
                  <a:schemeClr val="bg1"/>
                </a:solidFill>
              </a:defRPr>
            </a:lvl1pPr>
          </a:lstStyle>
          <a:p>
            <a:fld id="{A55572E3-E8A1-4911-8B9F-CE1D952D7755}" type="slidenum">
              <a:rPr lang="sv-SE" smtClean="0"/>
              <a:pPr/>
              <a:t>‹#›</a:t>
            </a:fld>
            <a:endParaRPr lang="sv-SE"/>
          </a:p>
        </p:txBody>
      </p:sp>
      <p:sp>
        <p:nvSpPr>
          <p:cNvPr id="7" name="Rubrik 1">
            <a:extLst>
              <a:ext uri="{FF2B5EF4-FFF2-40B4-BE49-F238E27FC236}">
                <a16:creationId xmlns:a16="http://schemas.microsoft.com/office/drawing/2014/main" id="{F3C1815B-85F2-4851-A457-9D3333E438A4}"/>
              </a:ext>
            </a:extLst>
          </p:cNvPr>
          <p:cNvSpPr>
            <a:spLocks noGrp="1"/>
          </p:cNvSpPr>
          <p:nvPr>
            <p:ph type="ctrTitle" hasCustomPrompt="1"/>
          </p:nvPr>
        </p:nvSpPr>
        <p:spPr>
          <a:xfrm>
            <a:off x="371475" y="944563"/>
            <a:ext cx="11449050" cy="4968875"/>
          </a:xfrm>
        </p:spPr>
        <p:txBody>
          <a:bodyPr anchor="ctr">
            <a:noAutofit/>
          </a:bodyPr>
          <a:lstStyle>
            <a:lvl1pPr algn="ctr">
              <a:lnSpc>
                <a:spcPct val="85000"/>
              </a:lnSpc>
              <a:defRPr sz="10000" cap="all" baseline="0">
                <a:solidFill>
                  <a:schemeClr val="bg1"/>
                </a:solidFill>
                <a:latin typeface="Hyra Sans Display" panose="00000500000000000000" pitchFamily="50" charset="0"/>
              </a:defRPr>
            </a:lvl1pPr>
          </a:lstStyle>
          <a:p>
            <a:r>
              <a:rPr lang="sv-SE"/>
              <a:t>Kort text</a:t>
            </a:r>
          </a:p>
        </p:txBody>
      </p:sp>
      <p:pic>
        <p:nvPicPr>
          <p:cNvPr id="10" name="Bildobjekt 9">
            <a:extLst>
              <a:ext uri="{FF2B5EF4-FFF2-40B4-BE49-F238E27FC236}">
                <a16:creationId xmlns:a16="http://schemas.microsoft.com/office/drawing/2014/main" id="{6F73EBBD-8291-46A0-9805-A3CCCA5660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5955" y="6360457"/>
            <a:ext cx="1270526" cy="172246"/>
          </a:xfrm>
          <a:prstGeom prst="rect">
            <a:avLst/>
          </a:prstGeom>
        </p:spPr>
      </p:pic>
    </p:spTree>
    <p:extLst>
      <p:ext uri="{BB962C8B-B14F-4D97-AF65-F5344CB8AC3E}">
        <p14:creationId xmlns:p14="http://schemas.microsoft.com/office/powerpoint/2010/main" val="40399465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Kort text 4">
    <p:bg>
      <p:bgPr>
        <a:solidFill>
          <a:schemeClr val="accent4"/>
        </a:solidFill>
        <a:effectLst/>
      </p:bgPr>
    </p:bg>
    <p:spTree>
      <p:nvGrpSpPr>
        <p:cNvPr id="1" name=""/>
        <p:cNvGrpSpPr/>
        <p:nvPr/>
      </p:nvGrpSpPr>
      <p:grpSpPr>
        <a:xfrm>
          <a:off x="0" y="0"/>
          <a:ext cx="0" cy="0"/>
          <a:chOff x="0" y="0"/>
          <a:chExt cx="0" cy="0"/>
        </a:xfrm>
      </p:grpSpPr>
      <p:sp>
        <p:nvSpPr>
          <p:cNvPr id="8" name="Platshållare för datum 7">
            <a:extLst>
              <a:ext uri="{FF2B5EF4-FFF2-40B4-BE49-F238E27FC236}">
                <a16:creationId xmlns:a16="http://schemas.microsoft.com/office/drawing/2014/main" id="{9E1212BE-E505-49DD-9AFE-6F5B1653B8F9}"/>
              </a:ext>
            </a:extLst>
          </p:cNvPr>
          <p:cNvSpPr>
            <a:spLocks noGrp="1"/>
          </p:cNvSpPr>
          <p:nvPr>
            <p:ph type="dt" sz="half" idx="10"/>
          </p:nvPr>
        </p:nvSpPr>
        <p:spPr/>
        <p:txBody>
          <a:bodyPr/>
          <a:lstStyle>
            <a:lvl1pPr>
              <a:defRPr>
                <a:solidFill>
                  <a:schemeClr val="bg1"/>
                </a:solidFill>
              </a:defRPr>
            </a:lvl1pPr>
          </a:lstStyle>
          <a:p>
            <a:fld id="{E0521886-4C51-4D94-8B52-6982E313F20D}" type="datetimeFigureOut">
              <a:rPr lang="sv-SE" smtClean="0"/>
              <a:pPr/>
              <a:t>2026-02-10</a:t>
            </a:fld>
            <a:endParaRPr lang="sv-SE"/>
          </a:p>
        </p:txBody>
      </p:sp>
      <p:sp>
        <p:nvSpPr>
          <p:cNvPr id="9" name="Platshållare för sidfot 8">
            <a:extLst>
              <a:ext uri="{FF2B5EF4-FFF2-40B4-BE49-F238E27FC236}">
                <a16:creationId xmlns:a16="http://schemas.microsoft.com/office/drawing/2014/main" id="{E1CACEF5-084D-4210-83DD-34AE37A658D9}"/>
              </a:ext>
            </a:extLst>
          </p:cNvPr>
          <p:cNvSpPr>
            <a:spLocks noGrp="1"/>
          </p:cNvSpPr>
          <p:nvPr>
            <p:ph type="ftr" sz="quarter" idx="11"/>
          </p:nvPr>
        </p:nvSpPr>
        <p:spPr/>
        <p:txBody>
          <a:bodyPr/>
          <a:lstStyle>
            <a:lvl1pPr>
              <a:defRPr>
                <a:solidFill>
                  <a:schemeClr val="bg1"/>
                </a:solidFill>
              </a:defRPr>
            </a:lvl1pPr>
          </a:lstStyle>
          <a:p>
            <a:endParaRPr lang="sv-SE"/>
          </a:p>
        </p:txBody>
      </p:sp>
      <p:sp>
        <p:nvSpPr>
          <p:cNvPr id="11" name="Platshållare för bildnummer 10">
            <a:extLst>
              <a:ext uri="{FF2B5EF4-FFF2-40B4-BE49-F238E27FC236}">
                <a16:creationId xmlns:a16="http://schemas.microsoft.com/office/drawing/2014/main" id="{05DB9050-8E20-4852-B600-53713081514B}"/>
              </a:ext>
            </a:extLst>
          </p:cNvPr>
          <p:cNvSpPr>
            <a:spLocks noGrp="1"/>
          </p:cNvSpPr>
          <p:nvPr>
            <p:ph type="sldNum" sz="quarter" idx="12"/>
          </p:nvPr>
        </p:nvSpPr>
        <p:spPr/>
        <p:txBody>
          <a:bodyPr/>
          <a:lstStyle>
            <a:lvl1pPr>
              <a:defRPr>
                <a:solidFill>
                  <a:schemeClr val="bg1"/>
                </a:solidFill>
              </a:defRPr>
            </a:lvl1pPr>
          </a:lstStyle>
          <a:p>
            <a:fld id="{A55572E3-E8A1-4911-8B9F-CE1D952D7755}" type="slidenum">
              <a:rPr lang="sv-SE" smtClean="0"/>
              <a:pPr/>
              <a:t>‹#›</a:t>
            </a:fld>
            <a:endParaRPr lang="sv-SE"/>
          </a:p>
        </p:txBody>
      </p:sp>
      <p:sp>
        <p:nvSpPr>
          <p:cNvPr id="10" name="Rubrik 1">
            <a:extLst>
              <a:ext uri="{FF2B5EF4-FFF2-40B4-BE49-F238E27FC236}">
                <a16:creationId xmlns:a16="http://schemas.microsoft.com/office/drawing/2014/main" id="{488CCB84-C37A-4D30-8C3C-115BA03FB7C9}"/>
              </a:ext>
            </a:extLst>
          </p:cNvPr>
          <p:cNvSpPr>
            <a:spLocks noGrp="1"/>
          </p:cNvSpPr>
          <p:nvPr>
            <p:ph type="ctrTitle" hasCustomPrompt="1"/>
          </p:nvPr>
        </p:nvSpPr>
        <p:spPr>
          <a:xfrm>
            <a:off x="371475" y="944563"/>
            <a:ext cx="11449050" cy="4968875"/>
          </a:xfrm>
        </p:spPr>
        <p:txBody>
          <a:bodyPr anchor="ctr">
            <a:noAutofit/>
          </a:bodyPr>
          <a:lstStyle>
            <a:lvl1pPr algn="ctr">
              <a:lnSpc>
                <a:spcPct val="85000"/>
              </a:lnSpc>
              <a:defRPr sz="10000" cap="all" baseline="0">
                <a:solidFill>
                  <a:schemeClr val="accent5"/>
                </a:solidFill>
                <a:latin typeface="Hyra Sans Display" panose="00000500000000000000" pitchFamily="50" charset="0"/>
              </a:defRPr>
            </a:lvl1pPr>
          </a:lstStyle>
          <a:p>
            <a:r>
              <a:rPr lang="sv-SE"/>
              <a:t>Kort text</a:t>
            </a:r>
          </a:p>
        </p:txBody>
      </p:sp>
      <p:pic>
        <p:nvPicPr>
          <p:cNvPr id="7" name="Bildobjekt 6">
            <a:extLst>
              <a:ext uri="{FF2B5EF4-FFF2-40B4-BE49-F238E27FC236}">
                <a16:creationId xmlns:a16="http://schemas.microsoft.com/office/drawing/2014/main" id="{38C0320A-BBA7-4479-9779-EDED635BCE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5955" y="6360457"/>
            <a:ext cx="1270526" cy="172246"/>
          </a:xfrm>
          <a:prstGeom prst="rect">
            <a:avLst/>
          </a:prstGeom>
        </p:spPr>
      </p:pic>
    </p:spTree>
    <p:extLst>
      <p:ext uri="{BB962C8B-B14F-4D97-AF65-F5344CB8AC3E}">
        <p14:creationId xmlns:p14="http://schemas.microsoft.com/office/powerpoint/2010/main" val="4268430431"/>
      </p:ext>
    </p:extLst>
  </p:cSld>
  <p:clrMapOvr>
    <a:masterClrMapping/>
  </p:clrMapOvr>
  <p:extLst>
    <p:ext uri="{DCECCB84-F9BA-43D5-87BE-67443E8EF086}">
      <p15:sldGuideLst xmlns:p15="http://schemas.microsoft.com/office/powerpoint/2012/main">
        <p15:guide id="1" orient="horz" pos="595"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Slutsida">
    <p:spTree>
      <p:nvGrpSpPr>
        <p:cNvPr id="1" name=""/>
        <p:cNvGrpSpPr/>
        <p:nvPr/>
      </p:nvGrpSpPr>
      <p:grpSpPr>
        <a:xfrm>
          <a:off x="0" y="0"/>
          <a:ext cx="0" cy="0"/>
          <a:chOff x="0" y="0"/>
          <a:chExt cx="0" cy="0"/>
        </a:xfrm>
      </p:grpSpPr>
      <p:pic>
        <p:nvPicPr>
          <p:cNvPr id="6" name="Bildobjekt 5" descr="En bild som visar låda, säte&#10;&#10;Automatiskt genererad beskrivning">
            <a:extLst>
              <a:ext uri="{FF2B5EF4-FFF2-40B4-BE49-F238E27FC236}">
                <a16:creationId xmlns:a16="http://schemas.microsoft.com/office/drawing/2014/main" id="{D9BD7F75-D105-4317-BF50-F68468A889D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1998" cy="6858000"/>
          </a:xfrm>
          <a:prstGeom prst="rect">
            <a:avLst/>
          </a:prstGeom>
        </p:spPr>
      </p:pic>
      <p:sp>
        <p:nvSpPr>
          <p:cNvPr id="2" name="Rubrik 1">
            <a:extLst>
              <a:ext uri="{FF2B5EF4-FFF2-40B4-BE49-F238E27FC236}">
                <a16:creationId xmlns:a16="http://schemas.microsoft.com/office/drawing/2014/main" id="{42ADBA89-D916-4B4C-9C03-A8540C48DF54}"/>
              </a:ext>
            </a:extLst>
          </p:cNvPr>
          <p:cNvSpPr>
            <a:spLocks noGrp="1"/>
          </p:cNvSpPr>
          <p:nvPr>
            <p:ph type="ctrTitle" hasCustomPrompt="1"/>
          </p:nvPr>
        </p:nvSpPr>
        <p:spPr>
          <a:xfrm>
            <a:off x="371475" y="944562"/>
            <a:ext cx="10296525" cy="4968875"/>
          </a:xfrm>
        </p:spPr>
        <p:txBody>
          <a:bodyPr anchor="t">
            <a:noAutofit/>
          </a:bodyPr>
          <a:lstStyle>
            <a:lvl1pPr algn="l">
              <a:lnSpc>
                <a:spcPct val="85000"/>
              </a:lnSpc>
              <a:defRPr sz="8000">
                <a:solidFill>
                  <a:schemeClr val="bg1"/>
                </a:solidFill>
                <a:latin typeface="Hyra Sans Display" panose="00000500000000000000" pitchFamily="50" charset="0"/>
              </a:defRPr>
            </a:lvl1pPr>
          </a:lstStyle>
          <a:p>
            <a:r>
              <a:rPr lang="sv-SE"/>
              <a:t>Avslutande ord, tex Tack!</a:t>
            </a:r>
          </a:p>
        </p:txBody>
      </p:sp>
      <p:sp>
        <p:nvSpPr>
          <p:cNvPr id="15" name="Platshållare för datum 14">
            <a:extLst>
              <a:ext uri="{FF2B5EF4-FFF2-40B4-BE49-F238E27FC236}">
                <a16:creationId xmlns:a16="http://schemas.microsoft.com/office/drawing/2014/main" id="{D5A93AF7-BFAD-460C-935B-A83C4C2915C2}"/>
              </a:ext>
            </a:extLst>
          </p:cNvPr>
          <p:cNvSpPr>
            <a:spLocks noGrp="1"/>
          </p:cNvSpPr>
          <p:nvPr>
            <p:ph type="dt" sz="half" idx="10"/>
          </p:nvPr>
        </p:nvSpPr>
        <p:spPr/>
        <p:txBody>
          <a:bodyPr/>
          <a:lstStyle>
            <a:lvl1pPr>
              <a:defRPr>
                <a:solidFill>
                  <a:schemeClr val="bg1"/>
                </a:solidFill>
              </a:defRPr>
            </a:lvl1pPr>
          </a:lstStyle>
          <a:p>
            <a:fld id="{E0521886-4C51-4D94-8B52-6982E313F20D}" type="datetimeFigureOut">
              <a:rPr lang="sv-SE" smtClean="0"/>
              <a:pPr/>
              <a:t>2026-02-10</a:t>
            </a:fld>
            <a:endParaRPr lang="sv-SE"/>
          </a:p>
        </p:txBody>
      </p:sp>
      <p:sp>
        <p:nvSpPr>
          <p:cNvPr id="16" name="Platshållare för sidfot 15">
            <a:extLst>
              <a:ext uri="{FF2B5EF4-FFF2-40B4-BE49-F238E27FC236}">
                <a16:creationId xmlns:a16="http://schemas.microsoft.com/office/drawing/2014/main" id="{20399EC0-C1E2-407D-B694-374FB2C1C238}"/>
              </a:ext>
            </a:extLst>
          </p:cNvPr>
          <p:cNvSpPr>
            <a:spLocks noGrp="1"/>
          </p:cNvSpPr>
          <p:nvPr>
            <p:ph type="ftr" sz="quarter" idx="11"/>
          </p:nvPr>
        </p:nvSpPr>
        <p:spPr/>
        <p:txBody>
          <a:bodyPr/>
          <a:lstStyle>
            <a:lvl1pPr>
              <a:defRPr>
                <a:solidFill>
                  <a:schemeClr val="bg1"/>
                </a:solidFill>
              </a:defRPr>
            </a:lvl1pPr>
          </a:lstStyle>
          <a:p>
            <a:endParaRPr lang="sv-SE"/>
          </a:p>
        </p:txBody>
      </p:sp>
      <p:sp>
        <p:nvSpPr>
          <p:cNvPr id="17" name="Platshållare för bildnummer 16">
            <a:extLst>
              <a:ext uri="{FF2B5EF4-FFF2-40B4-BE49-F238E27FC236}">
                <a16:creationId xmlns:a16="http://schemas.microsoft.com/office/drawing/2014/main" id="{5B4797A6-D585-4C1B-8F31-64634E7B6E51}"/>
              </a:ext>
            </a:extLst>
          </p:cNvPr>
          <p:cNvSpPr>
            <a:spLocks noGrp="1"/>
          </p:cNvSpPr>
          <p:nvPr>
            <p:ph type="sldNum" sz="quarter" idx="12"/>
          </p:nvPr>
        </p:nvSpPr>
        <p:spPr/>
        <p:txBody>
          <a:bodyPr/>
          <a:lstStyle>
            <a:lvl1pPr>
              <a:defRPr>
                <a:solidFill>
                  <a:schemeClr val="bg1"/>
                </a:solidFill>
              </a:defRPr>
            </a:lvl1pPr>
          </a:lstStyle>
          <a:p>
            <a:fld id="{A55572E3-E8A1-4911-8B9F-CE1D952D7755}" type="slidenum">
              <a:rPr lang="sv-SE" smtClean="0"/>
              <a:pPr/>
              <a:t>‹#›</a:t>
            </a:fld>
            <a:endParaRPr lang="sv-SE"/>
          </a:p>
        </p:txBody>
      </p:sp>
      <p:pic>
        <p:nvPicPr>
          <p:cNvPr id="8" name="Bildobjekt 7">
            <a:extLst>
              <a:ext uri="{FF2B5EF4-FFF2-40B4-BE49-F238E27FC236}">
                <a16:creationId xmlns:a16="http://schemas.microsoft.com/office/drawing/2014/main" id="{4E6382C0-04FF-4DC8-BCBD-45BCA3A6CE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5955" y="6360457"/>
            <a:ext cx="1270526" cy="172246"/>
          </a:xfrm>
          <a:prstGeom prst="rect">
            <a:avLst/>
          </a:prstGeom>
        </p:spPr>
      </p:pic>
    </p:spTree>
    <p:extLst>
      <p:ext uri="{BB962C8B-B14F-4D97-AF65-F5344CB8AC3E}">
        <p14:creationId xmlns:p14="http://schemas.microsoft.com/office/powerpoint/2010/main" val="3851136236"/>
      </p:ext>
    </p:extLst>
  </p:cSld>
  <p:clrMapOvr>
    <a:masterClrMapping/>
  </p:clrMapOvr>
  <p:extLst>
    <p:ext uri="{DCECCB84-F9BA-43D5-87BE-67443E8EF086}">
      <p15:sldGuideLst xmlns:p15="http://schemas.microsoft.com/office/powerpoint/2012/main">
        <p15:guide id="1" orient="horz" pos="595"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Rubrikbild 3">
    <p:bg>
      <p:bgPr>
        <a:solidFill>
          <a:schemeClr val="accent4"/>
        </a:solidFill>
        <a:effectLst/>
      </p:bgPr>
    </p:bg>
    <p:spTree>
      <p:nvGrpSpPr>
        <p:cNvPr id="1" name=""/>
        <p:cNvGrpSpPr/>
        <p:nvPr/>
      </p:nvGrpSpPr>
      <p:grpSpPr>
        <a:xfrm>
          <a:off x="0" y="0"/>
          <a:ext cx="0" cy="0"/>
          <a:chOff x="0" y="0"/>
          <a:chExt cx="0" cy="0"/>
        </a:xfrm>
      </p:grpSpPr>
      <p:sp>
        <p:nvSpPr>
          <p:cNvPr id="8" name="Platshållare för datum 7">
            <a:extLst>
              <a:ext uri="{FF2B5EF4-FFF2-40B4-BE49-F238E27FC236}">
                <a16:creationId xmlns:a16="http://schemas.microsoft.com/office/drawing/2014/main" id="{9E1212BE-E505-49DD-9AFE-6F5B1653B8F9}"/>
              </a:ext>
            </a:extLst>
          </p:cNvPr>
          <p:cNvSpPr>
            <a:spLocks noGrp="1"/>
          </p:cNvSpPr>
          <p:nvPr>
            <p:ph type="dt" sz="half" idx="10"/>
          </p:nvPr>
        </p:nvSpPr>
        <p:spPr/>
        <p:txBody>
          <a:bodyPr/>
          <a:lstStyle>
            <a:lvl1pPr>
              <a:defRPr>
                <a:solidFill>
                  <a:schemeClr val="bg1"/>
                </a:solidFill>
              </a:defRPr>
            </a:lvl1pPr>
          </a:lstStyle>
          <a:p>
            <a:fld id="{E0521886-4C51-4D94-8B52-6982E313F20D}" type="datetimeFigureOut">
              <a:rPr lang="sv-SE" smtClean="0"/>
              <a:pPr/>
              <a:t>2026-02-10</a:t>
            </a:fld>
            <a:endParaRPr lang="sv-SE"/>
          </a:p>
        </p:txBody>
      </p:sp>
      <p:sp>
        <p:nvSpPr>
          <p:cNvPr id="9" name="Platshållare för sidfot 8">
            <a:extLst>
              <a:ext uri="{FF2B5EF4-FFF2-40B4-BE49-F238E27FC236}">
                <a16:creationId xmlns:a16="http://schemas.microsoft.com/office/drawing/2014/main" id="{E1CACEF5-084D-4210-83DD-34AE37A658D9}"/>
              </a:ext>
            </a:extLst>
          </p:cNvPr>
          <p:cNvSpPr>
            <a:spLocks noGrp="1"/>
          </p:cNvSpPr>
          <p:nvPr>
            <p:ph type="ftr" sz="quarter" idx="11"/>
          </p:nvPr>
        </p:nvSpPr>
        <p:spPr>
          <a:xfrm>
            <a:off x="371475" y="6360102"/>
            <a:ext cx="6443276" cy="180975"/>
          </a:xfrm>
        </p:spPr>
        <p:txBody>
          <a:bodyPr/>
          <a:lstStyle>
            <a:lvl1pPr>
              <a:defRPr>
                <a:solidFill>
                  <a:schemeClr val="bg1"/>
                </a:solidFill>
              </a:defRPr>
            </a:lvl1pPr>
          </a:lstStyle>
          <a:p>
            <a:endParaRPr lang="sv-SE"/>
          </a:p>
        </p:txBody>
      </p:sp>
      <p:sp>
        <p:nvSpPr>
          <p:cNvPr id="11" name="Platshållare för bildnummer 10">
            <a:extLst>
              <a:ext uri="{FF2B5EF4-FFF2-40B4-BE49-F238E27FC236}">
                <a16:creationId xmlns:a16="http://schemas.microsoft.com/office/drawing/2014/main" id="{05DB9050-8E20-4852-B600-53713081514B}"/>
              </a:ext>
            </a:extLst>
          </p:cNvPr>
          <p:cNvSpPr>
            <a:spLocks noGrp="1"/>
          </p:cNvSpPr>
          <p:nvPr>
            <p:ph type="sldNum" sz="quarter" idx="12"/>
          </p:nvPr>
        </p:nvSpPr>
        <p:spPr/>
        <p:txBody>
          <a:bodyPr/>
          <a:lstStyle>
            <a:lvl1pPr>
              <a:defRPr>
                <a:solidFill>
                  <a:schemeClr val="bg1"/>
                </a:solidFill>
              </a:defRPr>
            </a:lvl1pPr>
          </a:lstStyle>
          <a:p>
            <a:fld id="{A55572E3-E8A1-4911-8B9F-CE1D952D7755}" type="slidenum">
              <a:rPr lang="sv-SE" smtClean="0"/>
              <a:pPr/>
              <a:t>‹#›</a:t>
            </a:fld>
            <a:endParaRPr lang="sv-SE"/>
          </a:p>
        </p:txBody>
      </p:sp>
      <p:pic>
        <p:nvPicPr>
          <p:cNvPr id="16" name="Bildobjekt 15">
            <a:extLst>
              <a:ext uri="{FF2B5EF4-FFF2-40B4-BE49-F238E27FC236}">
                <a16:creationId xmlns:a16="http://schemas.microsoft.com/office/drawing/2014/main" id="{06A998B2-6BC9-4E6E-B402-68DDFF449C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533" y="443656"/>
            <a:ext cx="2760964" cy="374306"/>
          </a:xfrm>
          <a:prstGeom prst="rect">
            <a:avLst/>
          </a:prstGeom>
        </p:spPr>
      </p:pic>
      <p:sp>
        <p:nvSpPr>
          <p:cNvPr id="10" name="Rubrik 1">
            <a:extLst>
              <a:ext uri="{FF2B5EF4-FFF2-40B4-BE49-F238E27FC236}">
                <a16:creationId xmlns:a16="http://schemas.microsoft.com/office/drawing/2014/main" id="{ADD26DAB-B8F4-41CF-9F57-BFC079205FB4}"/>
              </a:ext>
            </a:extLst>
          </p:cNvPr>
          <p:cNvSpPr>
            <a:spLocks noGrp="1"/>
          </p:cNvSpPr>
          <p:nvPr>
            <p:ph type="ctrTitle" hasCustomPrompt="1"/>
          </p:nvPr>
        </p:nvSpPr>
        <p:spPr>
          <a:xfrm>
            <a:off x="371475" y="2133599"/>
            <a:ext cx="10296525" cy="2772033"/>
          </a:xfrm>
        </p:spPr>
        <p:txBody>
          <a:bodyPr anchor="b">
            <a:noAutofit/>
          </a:bodyPr>
          <a:lstStyle>
            <a:lvl1pPr algn="l">
              <a:lnSpc>
                <a:spcPct val="89000"/>
              </a:lnSpc>
              <a:defRPr sz="8000">
                <a:solidFill>
                  <a:schemeClr val="bg1"/>
                </a:solidFill>
                <a:latin typeface="Hyra Sans Display" panose="00000500000000000000" pitchFamily="50" charset="0"/>
              </a:defRPr>
            </a:lvl1pPr>
          </a:lstStyle>
          <a:p>
            <a:r>
              <a:rPr lang="sv-SE"/>
              <a:t>Klicka för rubrik</a:t>
            </a:r>
          </a:p>
        </p:txBody>
      </p:sp>
      <p:sp>
        <p:nvSpPr>
          <p:cNvPr id="12" name="Underrubrik 2">
            <a:extLst>
              <a:ext uri="{FF2B5EF4-FFF2-40B4-BE49-F238E27FC236}">
                <a16:creationId xmlns:a16="http://schemas.microsoft.com/office/drawing/2014/main" id="{4159C323-C766-4A14-ABED-301B47F721B9}"/>
              </a:ext>
            </a:extLst>
          </p:cNvPr>
          <p:cNvSpPr>
            <a:spLocks noGrp="1"/>
          </p:cNvSpPr>
          <p:nvPr>
            <p:ph type="subTitle" idx="1" hasCustomPrompt="1"/>
          </p:nvPr>
        </p:nvSpPr>
        <p:spPr>
          <a:xfrm>
            <a:off x="371475" y="5041557"/>
            <a:ext cx="10296524" cy="605542"/>
          </a:xfrm>
        </p:spPr>
        <p:txBody>
          <a:bodyPr>
            <a:noAutofit/>
          </a:bodyPr>
          <a:lstStyle>
            <a:lvl1pPr marL="0" indent="0" algn="l">
              <a:buNone/>
              <a:defRPr sz="32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för att lägga till underrubrik</a:t>
            </a:r>
          </a:p>
        </p:txBody>
      </p:sp>
    </p:spTree>
    <p:extLst>
      <p:ext uri="{BB962C8B-B14F-4D97-AF65-F5344CB8AC3E}">
        <p14:creationId xmlns:p14="http://schemas.microsoft.com/office/powerpoint/2010/main" val="3000036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Lång agenda (röd)">
    <p:bg>
      <p:bgPr>
        <a:solidFill>
          <a:schemeClr val="accent1"/>
        </a:solidFill>
        <a:effectLst/>
      </p:bgPr>
    </p:bg>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113CF12C-27A1-4F8F-863D-09C3DC1D31B1}"/>
              </a:ext>
            </a:extLst>
          </p:cNvPr>
          <p:cNvSpPr>
            <a:spLocks noGrp="1"/>
          </p:cNvSpPr>
          <p:nvPr>
            <p:ph type="dt" sz="half" idx="10"/>
          </p:nvPr>
        </p:nvSpPr>
        <p:spPr/>
        <p:txBody>
          <a:bodyPr/>
          <a:lstStyle>
            <a:lvl1pPr>
              <a:defRPr>
                <a:solidFill>
                  <a:schemeClr val="bg1"/>
                </a:solidFill>
              </a:defRPr>
            </a:lvl1pPr>
          </a:lstStyle>
          <a:p>
            <a:fld id="{E0521886-4C51-4D94-8B52-6982E313F20D}" type="datetimeFigureOut">
              <a:rPr lang="sv-SE" smtClean="0"/>
              <a:pPr/>
              <a:t>2026-02-10</a:t>
            </a:fld>
            <a:endParaRPr lang="sv-SE"/>
          </a:p>
        </p:txBody>
      </p:sp>
      <p:sp>
        <p:nvSpPr>
          <p:cNvPr id="5" name="Platshållare för sidfot 4">
            <a:extLst>
              <a:ext uri="{FF2B5EF4-FFF2-40B4-BE49-F238E27FC236}">
                <a16:creationId xmlns:a16="http://schemas.microsoft.com/office/drawing/2014/main" id="{2B1BB458-6677-4BF0-B30A-B6F4BBEE0C68}"/>
              </a:ext>
            </a:extLst>
          </p:cNvPr>
          <p:cNvSpPr>
            <a:spLocks noGrp="1"/>
          </p:cNvSpPr>
          <p:nvPr>
            <p:ph type="ftr" sz="quarter" idx="11"/>
          </p:nvPr>
        </p:nvSpPr>
        <p:spPr/>
        <p:txBody>
          <a:bodyPr/>
          <a:lstStyle>
            <a:lvl1pPr>
              <a:defRPr>
                <a:solidFill>
                  <a:schemeClr val="bg1"/>
                </a:solidFill>
              </a:defRPr>
            </a:lvl1pPr>
          </a:lstStyle>
          <a:p>
            <a:endParaRPr lang="sv-SE"/>
          </a:p>
        </p:txBody>
      </p:sp>
      <p:sp>
        <p:nvSpPr>
          <p:cNvPr id="6" name="Platshållare för bildnummer 5">
            <a:extLst>
              <a:ext uri="{FF2B5EF4-FFF2-40B4-BE49-F238E27FC236}">
                <a16:creationId xmlns:a16="http://schemas.microsoft.com/office/drawing/2014/main" id="{D3BCD926-4C30-4900-9884-8E4A8078AE42}"/>
              </a:ext>
            </a:extLst>
          </p:cNvPr>
          <p:cNvSpPr>
            <a:spLocks noGrp="1"/>
          </p:cNvSpPr>
          <p:nvPr>
            <p:ph type="sldNum" sz="quarter" idx="12"/>
          </p:nvPr>
        </p:nvSpPr>
        <p:spPr/>
        <p:txBody>
          <a:bodyPr/>
          <a:lstStyle>
            <a:lvl1pPr>
              <a:defRPr>
                <a:solidFill>
                  <a:schemeClr val="bg1"/>
                </a:solidFill>
              </a:defRPr>
            </a:lvl1pPr>
          </a:lstStyle>
          <a:p>
            <a:fld id="{A55572E3-E8A1-4911-8B9F-CE1D952D7755}" type="slidenum">
              <a:rPr lang="sv-SE" smtClean="0"/>
              <a:pPr/>
              <a:t>‹#›</a:t>
            </a:fld>
            <a:endParaRPr lang="sv-SE"/>
          </a:p>
        </p:txBody>
      </p:sp>
      <p:sp>
        <p:nvSpPr>
          <p:cNvPr id="9" name="Platshållare för text 8">
            <a:extLst>
              <a:ext uri="{FF2B5EF4-FFF2-40B4-BE49-F238E27FC236}">
                <a16:creationId xmlns:a16="http://schemas.microsoft.com/office/drawing/2014/main" id="{C7775F13-D8AD-4EF0-90CF-9354071F96C2}"/>
              </a:ext>
            </a:extLst>
          </p:cNvPr>
          <p:cNvSpPr>
            <a:spLocks noGrp="1"/>
          </p:cNvSpPr>
          <p:nvPr>
            <p:ph type="body" sz="quarter" idx="14" hasCustomPrompt="1"/>
          </p:nvPr>
        </p:nvSpPr>
        <p:spPr>
          <a:xfrm>
            <a:off x="371475" y="728663"/>
            <a:ext cx="3579291" cy="5184775"/>
          </a:xfrm>
        </p:spPr>
        <p:txBody>
          <a:bodyPr>
            <a:noAutofit/>
          </a:bodyPr>
          <a:lstStyle>
            <a:lvl1pPr marL="0" indent="0">
              <a:spcBef>
                <a:spcPts val="0"/>
              </a:spcBef>
              <a:buNone/>
              <a:defRPr sz="2000" b="1">
                <a:solidFill>
                  <a:schemeClr val="bg1"/>
                </a:solidFill>
              </a:defRPr>
            </a:lvl1pPr>
            <a:lvl2pPr marL="457200" indent="0">
              <a:buNone/>
              <a:defRPr sz="1200">
                <a:solidFill>
                  <a:schemeClr val="accent4"/>
                </a:solidFill>
              </a:defRPr>
            </a:lvl2pPr>
            <a:lvl3pPr marL="914400" indent="0">
              <a:buNone/>
              <a:defRPr sz="1100">
                <a:solidFill>
                  <a:schemeClr val="accent4"/>
                </a:solidFill>
              </a:defRPr>
            </a:lvl3pPr>
            <a:lvl4pPr marL="1371600" indent="0">
              <a:buNone/>
              <a:defRPr sz="1050">
                <a:solidFill>
                  <a:schemeClr val="accent4"/>
                </a:solidFill>
              </a:defRPr>
            </a:lvl4pPr>
            <a:lvl5pPr marL="1828800" indent="0">
              <a:buNone/>
              <a:defRPr sz="1050">
                <a:solidFill>
                  <a:schemeClr val="accent4"/>
                </a:solidFill>
              </a:defRPr>
            </a:lvl5pPr>
          </a:lstStyle>
          <a:p>
            <a:pPr lvl="0"/>
            <a:r>
              <a:rPr lang="sv-SE"/>
              <a:t>Skriv kap. nr och text</a:t>
            </a:r>
          </a:p>
        </p:txBody>
      </p:sp>
      <p:sp>
        <p:nvSpPr>
          <p:cNvPr id="10" name="Platshållare för text 8">
            <a:extLst>
              <a:ext uri="{FF2B5EF4-FFF2-40B4-BE49-F238E27FC236}">
                <a16:creationId xmlns:a16="http://schemas.microsoft.com/office/drawing/2014/main" id="{9D7A7FA3-86A5-4037-BE4A-B2E3BE7A384F}"/>
              </a:ext>
            </a:extLst>
          </p:cNvPr>
          <p:cNvSpPr>
            <a:spLocks noGrp="1"/>
          </p:cNvSpPr>
          <p:nvPr>
            <p:ph type="body" sz="quarter" idx="15" hasCustomPrompt="1"/>
          </p:nvPr>
        </p:nvSpPr>
        <p:spPr>
          <a:xfrm>
            <a:off x="4250913" y="728663"/>
            <a:ext cx="3578400" cy="5184775"/>
          </a:xfrm>
        </p:spPr>
        <p:txBody>
          <a:bodyPr>
            <a:noAutofit/>
          </a:bodyPr>
          <a:lstStyle>
            <a:lvl1pPr marL="0" indent="0">
              <a:spcBef>
                <a:spcPts val="0"/>
              </a:spcBef>
              <a:buNone/>
              <a:defRPr sz="2000" b="1">
                <a:solidFill>
                  <a:schemeClr val="bg1"/>
                </a:solidFill>
              </a:defRPr>
            </a:lvl1pPr>
            <a:lvl2pPr marL="457200" indent="0">
              <a:buNone/>
              <a:defRPr sz="1200">
                <a:solidFill>
                  <a:schemeClr val="accent4"/>
                </a:solidFill>
              </a:defRPr>
            </a:lvl2pPr>
            <a:lvl3pPr marL="914400" indent="0">
              <a:buNone/>
              <a:defRPr sz="1100">
                <a:solidFill>
                  <a:schemeClr val="accent4"/>
                </a:solidFill>
              </a:defRPr>
            </a:lvl3pPr>
            <a:lvl4pPr marL="1371600" indent="0">
              <a:buNone/>
              <a:defRPr sz="1050">
                <a:solidFill>
                  <a:schemeClr val="accent4"/>
                </a:solidFill>
              </a:defRPr>
            </a:lvl4pPr>
            <a:lvl5pPr marL="1828800" indent="0">
              <a:buNone/>
              <a:defRPr sz="1050">
                <a:solidFill>
                  <a:schemeClr val="accent4"/>
                </a:solidFill>
              </a:defRPr>
            </a:lvl5pPr>
          </a:lstStyle>
          <a:p>
            <a:pPr lvl="0"/>
            <a:r>
              <a:rPr lang="sv-SE"/>
              <a:t>Skriv kap. nr och text</a:t>
            </a:r>
          </a:p>
        </p:txBody>
      </p:sp>
      <p:sp>
        <p:nvSpPr>
          <p:cNvPr id="12" name="Platshållare för text 8">
            <a:extLst>
              <a:ext uri="{FF2B5EF4-FFF2-40B4-BE49-F238E27FC236}">
                <a16:creationId xmlns:a16="http://schemas.microsoft.com/office/drawing/2014/main" id="{C8F57A18-8E65-4D3A-9FE3-F38F6301FCF9}"/>
              </a:ext>
            </a:extLst>
          </p:cNvPr>
          <p:cNvSpPr>
            <a:spLocks noGrp="1"/>
          </p:cNvSpPr>
          <p:nvPr>
            <p:ph type="body" sz="quarter" idx="16" hasCustomPrompt="1"/>
          </p:nvPr>
        </p:nvSpPr>
        <p:spPr>
          <a:xfrm>
            <a:off x="8242125" y="728663"/>
            <a:ext cx="3578400" cy="5184775"/>
          </a:xfrm>
        </p:spPr>
        <p:txBody>
          <a:bodyPr>
            <a:noAutofit/>
          </a:bodyPr>
          <a:lstStyle>
            <a:lvl1pPr marL="0" indent="0">
              <a:spcBef>
                <a:spcPts val="0"/>
              </a:spcBef>
              <a:buNone/>
              <a:defRPr sz="2000" b="1">
                <a:solidFill>
                  <a:schemeClr val="bg1"/>
                </a:solidFill>
              </a:defRPr>
            </a:lvl1pPr>
            <a:lvl2pPr marL="457200" indent="0">
              <a:buNone/>
              <a:defRPr sz="1200">
                <a:solidFill>
                  <a:schemeClr val="accent4"/>
                </a:solidFill>
              </a:defRPr>
            </a:lvl2pPr>
            <a:lvl3pPr marL="914400" indent="0">
              <a:buNone/>
              <a:defRPr sz="1100">
                <a:solidFill>
                  <a:schemeClr val="accent4"/>
                </a:solidFill>
              </a:defRPr>
            </a:lvl3pPr>
            <a:lvl4pPr marL="1371600" indent="0">
              <a:buNone/>
              <a:defRPr sz="1050">
                <a:solidFill>
                  <a:schemeClr val="accent4"/>
                </a:solidFill>
              </a:defRPr>
            </a:lvl4pPr>
            <a:lvl5pPr marL="1828800" indent="0">
              <a:buNone/>
              <a:defRPr sz="1050">
                <a:solidFill>
                  <a:schemeClr val="accent4"/>
                </a:solidFill>
              </a:defRPr>
            </a:lvl5pPr>
          </a:lstStyle>
          <a:p>
            <a:pPr lvl="0"/>
            <a:r>
              <a:rPr lang="sv-SE"/>
              <a:t>Skriv kap. nr och text</a:t>
            </a:r>
          </a:p>
        </p:txBody>
      </p:sp>
      <p:pic>
        <p:nvPicPr>
          <p:cNvPr id="13" name="Bildobjekt 12">
            <a:extLst>
              <a:ext uri="{FF2B5EF4-FFF2-40B4-BE49-F238E27FC236}">
                <a16:creationId xmlns:a16="http://schemas.microsoft.com/office/drawing/2014/main" id="{22321007-6555-47E4-9450-62684BC391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5955" y="6360457"/>
            <a:ext cx="1270526" cy="172246"/>
          </a:xfrm>
          <a:prstGeom prst="rect">
            <a:avLst/>
          </a:prstGeom>
        </p:spPr>
      </p:pic>
    </p:spTree>
    <p:extLst>
      <p:ext uri="{BB962C8B-B14F-4D97-AF65-F5344CB8AC3E}">
        <p14:creationId xmlns:p14="http://schemas.microsoft.com/office/powerpoint/2010/main" val="4092492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Lång agenda (blå)">
    <p:bg>
      <p:bgPr>
        <a:solidFill>
          <a:schemeClr val="tx2"/>
        </a:solidFill>
        <a:effectLst/>
      </p:bgPr>
    </p:bg>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113CF12C-27A1-4F8F-863D-09C3DC1D31B1}"/>
              </a:ext>
            </a:extLst>
          </p:cNvPr>
          <p:cNvSpPr>
            <a:spLocks noGrp="1"/>
          </p:cNvSpPr>
          <p:nvPr>
            <p:ph type="dt" sz="half" idx="10"/>
          </p:nvPr>
        </p:nvSpPr>
        <p:spPr/>
        <p:txBody>
          <a:bodyPr/>
          <a:lstStyle>
            <a:lvl1pPr>
              <a:defRPr>
                <a:solidFill>
                  <a:schemeClr val="accent1"/>
                </a:solidFill>
              </a:defRPr>
            </a:lvl1pPr>
          </a:lstStyle>
          <a:p>
            <a:fld id="{E0521886-4C51-4D94-8B52-6982E313F20D}" type="datetimeFigureOut">
              <a:rPr lang="sv-SE" smtClean="0"/>
              <a:pPr/>
              <a:t>2026-02-10</a:t>
            </a:fld>
            <a:endParaRPr lang="sv-SE"/>
          </a:p>
        </p:txBody>
      </p:sp>
      <p:sp>
        <p:nvSpPr>
          <p:cNvPr id="5" name="Platshållare för sidfot 4">
            <a:extLst>
              <a:ext uri="{FF2B5EF4-FFF2-40B4-BE49-F238E27FC236}">
                <a16:creationId xmlns:a16="http://schemas.microsoft.com/office/drawing/2014/main" id="{2B1BB458-6677-4BF0-B30A-B6F4BBEE0C68}"/>
              </a:ext>
            </a:extLst>
          </p:cNvPr>
          <p:cNvSpPr>
            <a:spLocks noGrp="1"/>
          </p:cNvSpPr>
          <p:nvPr>
            <p:ph type="ftr" sz="quarter" idx="11"/>
          </p:nvPr>
        </p:nvSpPr>
        <p:spPr/>
        <p:txBody>
          <a:bodyPr/>
          <a:lstStyle>
            <a:lvl1pPr>
              <a:defRPr>
                <a:solidFill>
                  <a:schemeClr val="tx1"/>
                </a:solidFill>
              </a:defRPr>
            </a:lvl1pPr>
          </a:lstStyle>
          <a:p>
            <a:endParaRPr lang="sv-SE"/>
          </a:p>
        </p:txBody>
      </p:sp>
      <p:sp>
        <p:nvSpPr>
          <p:cNvPr id="6" name="Platshållare för bildnummer 5">
            <a:extLst>
              <a:ext uri="{FF2B5EF4-FFF2-40B4-BE49-F238E27FC236}">
                <a16:creationId xmlns:a16="http://schemas.microsoft.com/office/drawing/2014/main" id="{D3BCD926-4C30-4900-9884-8E4A8078AE42}"/>
              </a:ext>
            </a:extLst>
          </p:cNvPr>
          <p:cNvSpPr>
            <a:spLocks noGrp="1"/>
          </p:cNvSpPr>
          <p:nvPr>
            <p:ph type="sldNum" sz="quarter" idx="12"/>
          </p:nvPr>
        </p:nvSpPr>
        <p:spPr/>
        <p:txBody>
          <a:bodyPr/>
          <a:lstStyle>
            <a:lvl1pPr>
              <a:defRPr>
                <a:solidFill>
                  <a:schemeClr val="accent1"/>
                </a:solidFill>
              </a:defRPr>
            </a:lvl1pPr>
          </a:lstStyle>
          <a:p>
            <a:fld id="{A55572E3-E8A1-4911-8B9F-CE1D952D7755}" type="slidenum">
              <a:rPr lang="sv-SE" smtClean="0"/>
              <a:pPr/>
              <a:t>‹#›</a:t>
            </a:fld>
            <a:endParaRPr lang="sv-SE"/>
          </a:p>
        </p:txBody>
      </p:sp>
      <p:sp>
        <p:nvSpPr>
          <p:cNvPr id="9" name="Platshållare för text 8">
            <a:extLst>
              <a:ext uri="{FF2B5EF4-FFF2-40B4-BE49-F238E27FC236}">
                <a16:creationId xmlns:a16="http://schemas.microsoft.com/office/drawing/2014/main" id="{C7775F13-D8AD-4EF0-90CF-9354071F96C2}"/>
              </a:ext>
            </a:extLst>
          </p:cNvPr>
          <p:cNvSpPr>
            <a:spLocks noGrp="1"/>
          </p:cNvSpPr>
          <p:nvPr>
            <p:ph type="body" sz="quarter" idx="14" hasCustomPrompt="1"/>
          </p:nvPr>
        </p:nvSpPr>
        <p:spPr>
          <a:xfrm>
            <a:off x="371475" y="728663"/>
            <a:ext cx="3579291" cy="5184775"/>
          </a:xfrm>
        </p:spPr>
        <p:txBody>
          <a:bodyPr>
            <a:noAutofit/>
          </a:bodyPr>
          <a:lstStyle>
            <a:lvl1pPr marL="0" indent="0">
              <a:spcBef>
                <a:spcPts val="0"/>
              </a:spcBef>
              <a:buNone/>
              <a:defRPr sz="2000" b="1">
                <a:solidFill>
                  <a:schemeClr val="tx1"/>
                </a:solidFill>
              </a:defRPr>
            </a:lvl1pPr>
            <a:lvl2pPr marL="457200" indent="0">
              <a:buNone/>
              <a:defRPr sz="1200">
                <a:solidFill>
                  <a:schemeClr val="accent4"/>
                </a:solidFill>
              </a:defRPr>
            </a:lvl2pPr>
            <a:lvl3pPr marL="914400" indent="0">
              <a:buNone/>
              <a:defRPr sz="1100">
                <a:solidFill>
                  <a:schemeClr val="accent4"/>
                </a:solidFill>
              </a:defRPr>
            </a:lvl3pPr>
            <a:lvl4pPr marL="1371600" indent="0">
              <a:buNone/>
              <a:defRPr sz="1050">
                <a:solidFill>
                  <a:schemeClr val="accent4"/>
                </a:solidFill>
              </a:defRPr>
            </a:lvl4pPr>
            <a:lvl5pPr marL="1828800" indent="0">
              <a:buNone/>
              <a:defRPr sz="1050">
                <a:solidFill>
                  <a:schemeClr val="accent4"/>
                </a:solidFill>
              </a:defRPr>
            </a:lvl5pPr>
          </a:lstStyle>
          <a:p>
            <a:pPr lvl="0"/>
            <a:r>
              <a:rPr lang="sv-SE"/>
              <a:t>Skriv kap. nr och text</a:t>
            </a:r>
          </a:p>
        </p:txBody>
      </p:sp>
      <p:sp>
        <p:nvSpPr>
          <p:cNvPr id="10" name="Platshållare för text 8">
            <a:extLst>
              <a:ext uri="{FF2B5EF4-FFF2-40B4-BE49-F238E27FC236}">
                <a16:creationId xmlns:a16="http://schemas.microsoft.com/office/drawing/2014/main" id="{9D7A7FA3-86A5-4037-BE4A-B2E3BE7A384F}"/>
              </a:ext>
            </a:extLst>
          </p:cNvPr>
          <p:cNvSpPr>
            <a:spLocks noGrp="1"/>
          </p:cNvSpPr>
          <p:nvPr>
            <p:ph type="body" sz="quarter" idx="15" hasCustomPrompt="1"/>
          </p:nvPr>
        </p:nvSpPr>
        <p:spPr>
          <a:xfrm>
            <a:off x="4250913" y="728663"/>
            <a:ext cx="3578400" cy="5184775"/>
          </a:xfrm>
        </p:spPr>
        <p:txBody>
          <a:bodyPr>
            <a:noAutofit/>
          </a:bodyPr>
          <a:lstStyle>
            <a:lvl1pPr marL="0" indent="0">
              <a:spcBef>
                <a:spcPts val="0"/>
              </a:spcBef>
              <a:buNone/>
              <a:defRPr sz="2000" b="1">
                <a:solidFill>
                  <a:schemeClr val="tx1"/>
                </a:solidFill>
              </a:defRPr>
            </a:lvl1pPr>
            <a:lvl2pPr marL="457200" indent="0">
              <a:buNone/>
              <a:defRPr sz="1200">
                <a:solidFill>
                  <a:schemeClr val="accent4"/>
                </a:solidFill>
              </a:defRPr>
            </a:lvl2pPr>
            <a:lvl3pPr marL="914400" indent="0">
              <a:buNone/>
              <a:defRPr sz="1100">
                <a:solidFill>
                  <a:schemeClr val="accent4"/>
                </a:solidFill>
              </a:defRPr>
            </a:lvl3pPr>
            <a:lvl4pPr marL="1371600" indent="0">
              <a:buNone/>
              <a:defRPr sz="1050">
                <a:solidFill>
                  <a:schemeClr val="accent4"/>
                </a:solidFill>
              </a:defRPr>
            </a:lvl4pPr>
            <a:lvl5pPr marL="1828800" indent="0">
              <a:buNone/>
              <a:defRPr sz="1050">
                <a:solidFill>
                  <a:schemeClr val="accent4"/>
                </a:solidFill>
              </a:defRPr>
            </a:lvl5pPr>
          </a:lstStyle>
          <a:p>
            <a:pPr lvl="0"/>
            <a:r>
              <a:rPr lang="sv-SE"/>
              <a:t>Skriv kap. nr och text</a:t>
            </a:r>
          </a:p>
        </p:txBody>
      </p:sp>
      <p:sp>
        <p:nvSpPr>
          <p:cNvPr id="12" name="Platshållare för text 8">
            <a:extLst>
              <a:ext uri="{FF2B5EF4-FFF2-40B4-BE49-F238E27FC236}">
                <a16:creationId xmlns:a16="http://schemas.microsoft.com/office/drawing/2014/main" id="{C8F57A18-8E65-4D3A-9FE3-F38F6301FCF9}"/>
              </a:ext>
            </a:extLst>
          </p:cNvPr>
          <p:cNvSpPr>
            <a:spLocks noGrp="1"/>
          </p:cNvSpPr>
          <p:nvPr>
            <p:ph type="body" sz="quarter" idx="16" hasCustomPrompt="1"/>
          </p:nvPr>
        </p:nvSpPr>
        <p:spPr>
          <a:xfrm>
            <a:off x="8242125" y="728663"/>
            <a:ext cx="3578400" cy="5184775"/>
          </a:xfrm>
        </p:spPr>
        <p:txBody>
          <a:bodyPr>
            <a:noAutofit/>
          </a:bodyPr>
          <a:lstStyle>
            <a:lvl1pPr marL="0" indent="0">
              <a:spcBef>
                <a:spcPts val="0"/>
              </a:spcBef>
              <a:buNone/>
              <a:defRPr sz="2000" b="1">
                <a:solidFill>
                  <a:schemeClr val="tx1"/>
                </a:solidFill>
              </a:defRPr>
            </a:lvl1pPr>
            <a:lvl2pPr marL="457200" indent="0">
              <a:buNone/>
              <a:defRPr sz="1200">
                <a:solidFill>
                  <a:schemeClr val="accent4"/>
                </a:solidFill>
              </a:defRPr>
            </a:lvl2pPr>
            <a:lvl3pPr marL="914400" indent="0">
              <a:buNone/>
              <a:defRPr sz="1100">
                <a:solidFill>
                  <a:schemeClr val="accent4"/>
                </a:solidFill>
              </a:defRPr>
            </a:lvl3pPr>
            <a:lvl4pPr marL="1371600" indent="0">
              <a:buNone/>
              <a:defRPr sz="1050">
                <a:solidFill>
                  <a:schemeClr val="accent4"/>
                </a:solidFill>
              </a:defRPr>
            </a:lvl4pPr>
            <a:lvl5pPr marL="1828800" indent="0">
              <a:buNone/>
              <a:defRPr sz="1050">
                <a:solidFill>
                  <a:schemeClr val="accent4"/>
                </a:solidFill>
              </a:defRPr>
            </a:lvl5pPr>
          </a:lstStyle>
          <a:p>
            <a:pPr lvl="0"/>
            <a:r>
              <a:rPr lang="sv-SE"/>
              <a:t>Skriv kap. nr och text</a:t>
            </a:r>
          </a:p>
        </p:txBody>
      </p:sp>
      <p:pic>
        <p:nvPicPr>
          <p:cNvPr id="14" name="Bildobjekt 13">
            <a:extLst>
              <a:ext uri="{FF2B5EF4-FFF2-40B4-BE49-F238E27FC236}">
                <a16:creationId xmlns:a16="http://schemas.microsoft.com/office/drawing/2014/main" id="{E44F61D4-B7DC-4C0C-B0D3-2A033356C4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6615" y="6361396"/>
            <a:ext cx="1271952" cy="172439"/>
          </a:xfrm>
          <a:prstGeom prst="rect">
            <a:avLst/>
          </a:prstGeom>
        </p:spPr>
      </p:pic>
    </p:spTree>
    <p:extLst>
      <p:ext uri="{BB962C8B-B14F-4D97-AF65-F5344CB8AC3E}">
        <p14:creationId xmlns:p14="http://schemas.microsoft.com/office/powerpoint/2010/main" val="3001785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Kapitelsida">
    <p:bg>
      <p:bgPr>
        <a:solidFill>
          <a:schemeClr val="accent1"/>
        </a:solidFill>
        <a:effectLst/>
      </p:bgPr>
    </p:bg>
    <p:spTree>
      <p:nvGrpSpPr>
        <p:cNvPr id="1" name=""/>
        <p:cNvGrpSpPr/>
        <p:nvPr/>
      </p:nvGrpSpPr>
      <p:grpSpPr>
        <a:xfrm>
          <a:off x="0" y="0"/>
          <a:ext cx="0" cy="0"/>
          <a:chOff x="0" y="0"/>
          <a:chExt cx="0" cy="0"/>
        </a:xfrm>
      </p:grpSpPr>
      <p:pic>
        <p:nvPicPr>
          <p:cNvPr id="13" name="Picture 4" descr="Icon&#10;&#10;Description automatically generated">
            <a:extLst>
              <a:ext uri="{FF2B5EF4-FFF2-40B4-BE49-F238E27FC236}">
                <a16:creationId xmlns:a16="http://schemas.microsoft.com/office/drawing/2014/main" id="{41F4B466-20A2-4689-A253-E0DCCB1FDDD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1999" cy="6858000"/>
          </a:xfrm>
          <a:prstGeom prst="rect">
            <a:avLst/>
          </a:prstGeom>
        </p:spPr>
      </p:pic>
      <p:sp>
        <p:nvSpPr>
          <p:cNvPr id="10" name="Rubrik 1">
            <a:extLst>
              <a:ext uri="{FF2B5EF4-FFF2-40B4-BE49-F238E27FC236}">
                <a16:creationId xmlns:a16="http://schemas.microsoft.com/office/drawing/2014/main" id="{4401FF53-A32A-43EC-BE61-480F780BD086}"/>
              </a:ext>
            </a:extLst>
          </p:cNvPr>
          <p:cNvSpPr>
            <a:spLocks noGrp="1"/>
          </p:cNvSpPr>
          <p:nvPr>
            <p:ph type="ctrTitle" hasCustomPrompt="1"/>
          </p:nvPr>
        </p:nvSpPr>
        <p:spPr>
          <a:xfrm>
            <a:off x="371475" y="728663"/>
            <a:ext cx="10296525" cy="2700337"/>
          </a:xfrm>
        </p:spPr>
        <p:txBody>
          <a:bodyPr anchor="b">
            <a:noAutofit/>
          </a:bodyPr>
          <a:lstStyle>
            <a:lvl1pPr algn="l">
              <a:lnSpc>
                <a:spcPct val="89000"/>
              </a:lnSpc>
              <a:defRPr sz="8000">
                <a:solidFill>
                  <a:schemeClr val="bg1"/>
                </a:solidFill>
                <a:latin typeface="Hyra Sans Display" panose="00000500000000000000" pitchFamily="50" charset="0"/>
              </a:defRPr>
            </a:lvl1pPr>
          </a:lstStyle>
          <a:p>
            <a:r>
              <a:rPr lang="sv-SE"/>
              <a:t>Klicka för rubrik</a:t>
            </a:r>
          </a:p>
        </p:txBody>
      </p:sp>
      <p:sp>
        <p:nvSpPr>
          <p:cNvPr id="12" name="Underrubrik 2">
            <a:extLst>
              <a:ext uri="{FF2B5EF4-FFF2-40B4-BE49-F238E27FC236}">
                <a16:creationId xmlns:a16="http://schemas.microsoft.com/office/drawing/2014/main" id="{35D73787-2775-4AAF-9779-006539FFDCE3}"/>
              </a:ext>
            </a:extLst>
          </p:cNvPr>
          <p:cNvSpPr>
            <a:spLocks noGrp="1"/>
          </p:cNvSpPr>
          <p:nvPr>
            <p:ph type="subTitle" idx="1" hasCustomPrompt="1"/>
          </p:nvPr>
        </p:nvSpPr>
        <p:spPr>
          <a:xfrm>
            <a:off x="371475" y="3630706"/>
            <a:ext cx="10296524" cy="2016393"/>
          </a:xfrm>
        </p:spPr>
        <p:txBody>
          <a:bodyPr>
            <a:noAutofit/>
          </a:bodyPr>
          <a:lstStyle>
            <a:lvl1pPr marL="0" indent="0" algn="l">
              <a:buNone/>
              <a:defRPr sz="32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för att lägga till underrubrik</a:t>
            </a:r>
          </a:p>
        </p:txBody>
      </p:sp>
      <p:pic>
        <p:nvPicPr>
          <p:cNvPr id="14" name="Bildobjekt 13">
            <a:extLst>
              <a:ext uri="{FF2B5EF4-FFF2-40B4-BE49-F238E27FC236}">
                <a16:creationId xmlns:a16="http://schemas.microsoft.com/office/drawing/2014/main" id="{ACBEDED9-ECA7-474C-92F5-4294BBBA3C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5955" y="6360457"/>
            <a:ext cx="1270526" cy="172246"/>
          </a:xfrm>
          <a:prstGeom prst="rect">
            <a:avLst/>
          </a:prstGeom>
        </p:spPr>
      </p:pic>
      <p:sp>
        <p:nvSpPr>
          <p:cNvPr id="4" name="Platshållare för datum 3">
            <a:extLst>
              <a:ext uri="{FF2B5EF4-FFF2-40B4-BE49-F238E27FC236}">
                <a16:creationId xmlns:a16="http://schemas.microsoft.com/office/drawing/2014/main" id="{0C15E57D-79C3-4D9B-8C8B-9AD93F480D3D}"/>
              </a:ext>
            </a:extLst>
          </p:cNvPr>
          <p:cNvSpPr>
            <a:spLocks noGrp="1"/>
          </p:cNvSpPr>
          <p:nvPr>
            <p:ph type="dt" sz="half" idx="10"/>
          </p:nvPr>
        </p:nvSpPr>
        <p:spPr/>
        <p:txBody>
          <a:bodyPr/>
          <a:lstStyle>
            <a:lvl1pPr>
              <a:defRPr>
                <a:solidFill>
                  <a:schemeClr val="bg1"/>
                </a:solidFill>
              </a:defRPr>
            </a:lvl1pPr>
          </a:lstStyle>
          <a:p>
            <a:fld id="{E0521886-4C51-4D94-8B52-6982E313F20D}" type="datetimeFigureOut">
              <a:rPr lang="sv-SE" smtClean="0"/>
              <a:pPr/>
              <a:t>2026-02-10</a:t>
            </a:fld>
            <a:endParaRPr lang="sv-SE"/>
          </a:p>
        </p:txBody>
      </p:sp>
      <p:sp>
        <p:nvSpPr>
          <p:cNvPr id="5" name="Platshållare för sidfot 4">
            <a:extLst>
              <a:ext uri="{FF2B5EF4-FFF2-40B4-BE49-F238E27FC236}">
                <a16:creationId xmlns:a16="http://schemas.microsoft.com/office/drawing/2014/main" id="{B25E9F3F-405F-4C63-A454-1D7FDE2F9EEE}"/>
              </a:ext>
            </a:extLst>
          </p:cNvPr>
          <p:cNvSpPr>
            <a:spLocks noGrp="1"/>
          </p:cNvSpPr>
          <p:nvPr>
            <p:ph type="ftr" sz="quarter" idx="11"/>
          </p:nvPr>
        </p:nvSpPr>
        <p:spPr/>
        <p:txBody>
          <a:bodyPr/>
          <a:lstStyle>
            <a:lvl1pPr>
              <a:defRPr>
                <a:solidFill>
                  <a:schemeClr val="bg1"/>
                </a:solidFill>
              </a:defRPr>
            </a:lvl1pPr>
          </a:lstStyle>
          <a:p>
            <a:endParaRPr lang="sv-SE"/>
          </a:p>
        </p:txBody>
      </p:sp>
      <p:sp>
        <p:nvSpPr>
          <p:cNvPr id="6" name="Platshållare för bildnummer 5">
            <a:extLst>
              <a:ext uri="{FF2B5EF4-FFF2-40B4-BE49-F238E27FC236}">
                <a16:creationId xmlns:a16="http://schemas.microsoft.com/office/drawing/2014/main" id="{0D1D0BD0-E16D-4AD0-8E2B-40382BEC64FD}"/>
              </a:ext>
            </a:extLst>
          </p:cNvPr>
          <p:cNvSpPr>
            <a:spLocks noGrp="1"/>
          </p:cNvSpPr>
          <p:nvPr>
            <p:ph type="sldNum" sz="quarter" idx="12"/>
          </p:nvPr>
        </p:nvSpPr>
        <p:spPr/>
        <p:txBody>
          <a:bodyPr/>
          <a:lstStyle>
            <a:lvl1pPr>
              <a:defRPr>
                <a:solidFill>
                  <a:schemeClr val="bg1"/>
                </a:solidFill>
              </a:defRPr>
            </a:lvl1pPr>
          </a:lstStyle>
          <a:p>
            <a:fld id="{A55572E3-E8A1-4911-8B9F-CE1D952D7755}" type="slidenum">
              <a:rPr lang="sv-SE" smtClean="0"/>
              <a:pPr/>
              <a:t>‹#›</a:t>
            </a:fld>
            <a:endParaRPr lang="sv-SE"/>
          </a:p>
        </p:txBody>
      </p:sp>
    </p:spTree>
    <p:extLst>
      <p:ext uri="{BB962C8B-B14F-4D97-AF65-F5344CB8AC3E}">
        <p14:creationId xmlns:p14="http://schemas.microsoft.com/office/powerpoint/2010/main" val="329159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Mellansida (röd)">
    <p:bg>
      <p:bgPr>
        <a:solidFill>
          <a:schemeClr val="accent1"/>
        </a:solidFill>
        <a:effectLst/>
      </p:bgPr>
    </p:bg>
    <p:spTree>
      <p:nvGrpSpPr>
        <p:cNvPr id="1" name=""/>
        <p:cNvGrpSpPr/>
        <p:nvPr/>
      </p:nvGrpSpPr>
      <p:grpSpPr>
        <a:xfrm>
          <a:off x="0" y="0"/>
          <a:ext cx="0" cy="0"/>
          <a:chOff x="0" y="0"/>
          <a:chExt cx="0" cy="0"/>
        </a:xfrm>
      </p:grpSpPr>
      <p:sp>
        <p:nvSpPr>
          <p:cNvPr id="8" name="Platshållare för datum 7">
            <a:extLst>
              <a:ext uri="{FF2B5EF4-FFF2-40B4-BE49-F238E27FC236}">
                <a16:creationId xmlns:a16="http://schemas.microsoft.com/office/drawing/2014/main" id="{9E1212BE-E505-49DD-9AFE-6F5B1653B8F9}"/>
              </a:ext>
            </a:extLst>
          </p:cNvPr>
          <p:cNvSpPr>
            <a:spLocks noGrp="1"/>
          </p:cNvSpPr>
          <p:nvPr>
            <p:ph type="dt" sz="half" idx="10"/>
          </p:nvPr>
        </p:nvSpPr>
        <p:spPr/>
        <p:txBody>
          <a:bodyPr/>
          <a:lstStyle>
            <a:lvl1pPr>
              <a:defRPr>
                <a:solidFill>
                  <a:schemeClr val="bg1"/>
                </a:solidFill>
              </a:defRPr>
            </a:lvl1pPr>
          </a:lstStyle>
          <a:p>
            <a:fld id="{E0521886-4C51-4D94-8B52-6982E313F20D}" type="datetimeFigureOut">
              <a:rPr lang="sv-SE" smtClean="0"/>
              <a:pPr/>
              <a:t>2026-02-10</a:t>
            </a:fld>
            <a:endParaRPr lang="sv-SE"/>
          </a:p>
        </p:txBody>
      </p:sp>
      <p:sp>
        <p:nvSpPr>
          <p:cNvPr id="11" name="Platshållare för bildnummer 10">
            <a:extLst>
              <a:ext uri="{FF2B5EF4-FFF2-40B4-BE49-F238E27FC236}">
                <a16:creationId xmlns:a16="http://schemas.microsoft.com/office/drawing/2014/main" id="{05DB9050-8E20-4852-B600-53713081514B}"/>
              </a:ext>
            </a:extLst>
          </p:cNvPr>
          <p:cNvSpPr>
            <a:spLocks noGrp="1"/>
          </p:cNvSpPr>
          <p:nvPr>
            <p:ph type="sldNum" sz="quarter" idx="12"/>
          </p:nvPr>
        </p:nvSpPr>
        <p:spPr/>
        <p:txBody>
          <a:bodyPr/>
          <a:lstStyle>
            <a:lvl1pPr>
              <a:defRPr>
                <a:solidFill>
                  <a:schemeClr val="bg1"/>
                </a:solidFill>
              </a:defRPr>
            </a:lvl1pPr>
          </a:lstStyle>
          <a:p>
            <a:fld id="{A55572E3-E8A1-4911-8B9F-CE1D952D7755}" type="slidenum">
              <a:rPr lang="sv-SE" smtClean="0"/>
              <a:pPr/>
              <a:t>‹#›</a:t>
            </a:fld>
            <a:endParaRPr lang="sv-SE"/>
          </a:p>
        </p:txBody>
      </p:sp>
      <p:pic>
        <p:nvPicPr>
          <p:cNvPr id="14" name="Bildobjekt 13">
            <a:extLst>
              <a:ext uri="{FF2B5EF4-FFF2-40B4-BE49-F238E27FC236}">
                <a16:creationId xmlns:a16="http://schemas.microsoft.com/office/drawing/2014/main" id="{ACBEDED9-ECA7-474C-92F5-4294BBBA3C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5955" y="6360457"/>
            <a:ext cx="1270526" cy="172246"/>
          </a:xfrm>
          <a:prstGeom prst="rect">
            <a:avLst/>
          </a:prstGeom>
        </p:spPr>
      </p:pic>
      <p:sp>
        <p:nvSpPr>
          <p:cNvPr id="16" name="Platshållare för sidfot 4">
            <a:extLst>
              <a:ext uri="{FF2B5EF4-FFF2-40B4-BE49-F238E27FC236}">
                <a16:creationId xmlns:a16="http://schemas.microsoft.com/office/drawing/2014/main" id="{B7DB9F1F-D002-45DE-8D06-E6039B0F9E42}"/>
              </a:ext>
            </a:extLst>
          </p:cNvPr>
          <p:cNvSpPr>
            <a:spLocks noGrp="1"/>
          </p:cNvSpPr>
          <p:nvPr>
            <p:ph type="ftr" sz="quarter" idx="11"/>
          </p:nvPr>
        </p:nvSpPr>
        <p:spPr>
          <a:xfrm>
            <a:off x="2329249" y="6360102"/>
            <a:ext cx="4485502" cy="180975"/>
          </a:xfrm>
        </p:spPr>
        <p:txBody>
          <a:bodyPr/>
          <a:lstStyle>
            <a:lvl1pPr>
              <a:defRPr>
                <a:solidFill>
                  <a:schemeClr val="bg1"/>
                </a:solidFill>
              </a:defRPr>
            </a:lvl1pPr>
          </a:lstStyle>
          <a:p>
            <a:endParaRPr lang="sv-SE"/>
          </a:p>
        </p:txBody>
      </p:sp>
      <p:sp>
        <p:nvSpPr>
          <p:cNvPr id="9" name="Rubrik 1">
            <a:extLst>
              <a:ext uri="{FF2B5EF4-FFF2-40B4-BE49-F238E27FC236}">
                <a16:creationId xmlns:a16="http://schemas.microsoft.com/office/drawing/2014/main" id="{09A48F58-8EAE-4815-8741-D459077EDD16}"/>
              </a:ext>
            </a:extLst>
          </p:cNvPr>
          <p:cNvSpPr>
            <a:spLocks noGrp="1"/>
          </p:cNvSpPr>
          <p:nvPr>
            <p:ph type="ctrTitle" hasCustomPrompt="1"/>
          </p:nvPr>
        </p:nvSpPr>
        <p:spPr>
          <a:xfrm>
            <a:off x="371475" y="728663"/>
            <a:ext cx="10296525" cy="2700337"/>
          </a:xfrm>
        </p:spPr>
        <p:txBody>
          <a:bodyPr anchor="b">
            <a:noAutofit/>
          </a:bodyPr>
          <a:lstStyle>
            <a:lvl1pPr algn="l">
              <a:lnSpc>
                <a:spcPct val="89000"/>
              </a:lnSpc>
              <a:defRPr sz="8000">
                <a:solidFill>
                  <a:schemeClr val="bg1"/>
                </a:solidFill>
                <a:latin typeface="Hyra Sans Display" panose="00000500000000000000" pitchFamily="50" charset="0"/>
              </a:defRPr>
            </a:lvl1pPr>
          </a:lstStyle>
          <a:p>
            <a:r>
              <a:rPr lang="sv-SE"/>
              <a:t>Klicka för rubrik</a:t>
            </a:r>
          </a:p>
        </p:txBody>
      </p:sp>
      <p:sp>
        <p:nvSpPr>
          <p:cNvPr id="13" name="Underrubrik 2">
            <a:extLst>
              <a:ext uri="{FF2B5EF4-FFF2-40B4-BE49-F238E27FC236}">
                <a16:creationId xmlns:a16="http://schemas.microsoft.com/office/drawing/2014/main" id="{28C89DDA-7E1F-4653-9ABD-CF552E6B2957}"/>
              </a:ext>
            </a:extLst>
          </p:cNvPr>
          <p:cNvSpPr>
            <a:spLocks noGrp="1"/>
          </p:cNvSpPr>
          <p:nvPr>
            <p:ph type="subTitle" idx="1" hasCustomPrompt="1"/>
          </p:nvPr>
        </p:nvSpPr>
        <p:spPr>
          <a:xfrm>
            <a:off x="371475" y="3630706"/>
            <a:ext cx="10296524" cy="2016393"/>
          </a:xfrm>
        </p:spPr>
        <p:txBody>
          <a:bodyPr>
            <a:noAutofit/>
          </a:bodyPr>
          <a:lstStyle>
            <a:lvl1pPr marL="0" indent="0" algn="l">
              <a:buNone/>
              <a:defRPr sz="32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för att lägga till underrubrik</a:t>
            </a:r>
          </a:p>
        </p:txBody>
      </p:sp>
    </p:spTree>
    <p:extLst>
      <p:ext uri="{BB962C8B-B14F-4D97-AF65-F5344CB8AC3E}">
        <p14:creationId xmlns:p14="http://schemas.microsoft.com/office/powerpoint/2010/main" val="63821596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ags" Target="../tags/tag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ABA72D3-E9DD-427E-AEB8-361A984877E8}"/>
              </a:ext>
            </a:extLst>
          </p:cNvPr>
          <p:cNvSpPr>
            <a:spLocks noGrp="1"/>
          </p:cNvSpPr>
          <p:nvPr>
            <p:ph type="title"/>
          </p:nvPr>
        </p:nvSpPr>
        <p:spPr>
          <a:xfrm>
            <a:off x="371475" y="728662"/>
            <a:ext cx="11449050" cy="1404937"/>
          </a:xfrm>
          <a:prstGeom prst="rect">
            <a:avLst/>
          </a:prstGeom>
        </p:spPr>
        <p:txBody>
          <a:bodyPr vert="horz" lIns="0" tIns="0" rIns="0" bIns="0" rtlCol="0" anchor="b">
            <a:no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D074A0CD-8905-4210-9614-02D3A8288144}"/>
              </a:ext>
            </a:extLst>
          </p:cNvPr>
          <p:cNvSpPr>
            <a:spLocks noGrp="1"/>
          </p:cNvSpPr>
          <p:nvPr>
            <p:ph type="body" idx="1"/>
          </p:nvPr>
        </p:nvSpPr>
        <p:spPr>
          <a:xfrm>
            <a:off x="371475" y="2349500"/>
            <a:ext cx="11449050" cy="3563937"/>
          </a:xfrm>
          <a:prstGeom prst="rect">
            <a:avLst/>
          </a:prstGeom>
        </p:spPr>
        <p:txBody>
          <a:bodyPr vert="horz" lIns="0" tIns="0" rIns="0" bIns="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85ECC1FE-C773-4A8E-9740-9A44A69BD8F5}"/>
              </a:ext>
            </a:extLst>
          </p:cNvPr>
          <p:cNvSpPr>
            <a:spLocks noGrp="1"/>
          </p:cNvSpPr>
          <p:nvPr>
            <p:ph type="dt" sz="half" idx="2"/>
          </p:nvPr>
        </p:nvSpPr>
        <p:spPr>
          <a:xfrm>
            <a:off x="9335069" y="6360102"/>
            <a:ext cx="1172446" cy="180975"/>
          </a:xfrm>
          <a:prstGeom prst="rect">
            <a:avLst/>
          </a:prstGeom>
        </p:spPr>
        <p:txBody>
          <a:bodyPr vert="horz" lIns="0" tIns="0" rIns="0" bIns="0" rtlCol="0" anchor="ctr"/>
          <a:lstStyle>
            <a:lvl1pPr algn="r">
              <a:defRPr sz="800">
                <a:solidFill>
                  <a:schemeClr val="tx1"/>
                </a:solidFill>
              </a:defRPr>
            </a:lvl1pPr>
          </a:lstStyle>
          <a:p>
            <a:fld id="{E0521886-4C51-4D94-8B52-6982E313F20D}" type="datetimeFigureOut">
              <a:rPr lang="sv-SE" smtClean="0"/>
              <a:pPr/>
              <a:t>2026-02-10</a:t>
            </a:fld>
            <a:endParaRPr lang="sv-SE"/>
          </a:p>
        </p:txBody>
      </p:sp>
      <p:sp>
        <p:nvSpPr>
          <p:cNvPr id="5" name="Platshållare för sidfot 4">
            <a:extLst>
              <a:ext uri="{FF2B5EF4-FFF2-40B4-BE49-F238E27FC236}">
                <a16:creationId xmlns:a16="http://schemas.microsoft.com/office/drawing/2014/main" id="{E16509B1-EA91-4C34-8351-ABE893A7BC45}"/>
              </a:ext>
            </a:extLst>
          </p:cNvPr>
          <p:cNvSpPr>
            <a:spLocks noGrp="1"/>
          </p:cNvSpPr>
          <p:nvPr>
            <p:ph type="ftr" sz="quarter" idx="3"/>
          </p:nvPr>
        </p:nvSpPr>
        <p:spPr>
          <a:xfrm>
            <a:off x="2329200" y="6360102"/>
            <a:ext cx="4485502" cy="180975"/>
          </a:xfrm>
          <a:prstGeom prst="rect">
            <a:avLst/>
          </a:prstGeom>
        </p:spPr>
        <p:txBody>
          <a:bodyPr vert="horz" lIns="0" tIns="0" rIns="0" bIns="0" rtlCol="0" anchor="ctr"/>
          <a:lstStyle>
            <a:lvl1pPr algn="l">
              <a:defRPr sz="800">
                <a:solidFill>
                  <a:schemeClr val="tx1"/>
                </a:solidFill>
              </a:defRPr>
            </a:lvl1pPr>
          </a:lstStyle>
          <a:p>
            <a:endParaRPr lang="sv-SE"/>
          </a:p>
        </p:txBody>
      </p:sp>
      <p:sp>
        <p:nvSpPr>
          <p:cNvPr id="6" name="Platshållare för bildnummer 5">
            <a:extLst>
              <a:ext uri="{FF2B5EF4-FFF2-40B4-BE49-F238E27FC236}">
                <a16:creationId xmlns:a16="http://schemas.microsoft.com/office/drawing/2014/main" id="{6DE2FE5E-67F9-4AF8-8D5C-04EFF469D7AB}"/>
              </a:ext>
            </a:extLst>
          </p:cNvPr>
          <p:cNvSpPr>
            <a:spLocks noGrp="1"/>
          </p:cNvSpPr>
          <p:nvPr>
            <p:ph type="sldNum" sz="quarter" idx="4"/>
          </p:nvPr>
        </p:nvSpPr>
        <p:spPr>
          <a:xfrm>
            <a:off x="11461655" y="6360102"/>
            <a:ext cx="360000" cy="180975"/>
          </a:xfrm>
          <a:prstGeom prst="rect">
            <a:avLst/>
          </a:prstGeom>
        </p:spPr>
        <p:txBody>
          <a:bodyPr vert="horz" lIns="0" tIns="0" rIns="0" bIns="0" rtlCol="0" anchor="ctr"/>
          <a:lstStyle>
            <a:lvl1pPr algn="r">
              <a:defRPr sz="800">
                <a:solidFill>
                  <a:schemeClr val="tx1"/>
                </a:solidFill>
              </a:defRPr>
            </a:lvl1pPr>
          </a:lstStyle>
          <a:p>
            <a:fld id="{A55572E3-E8A1-4911-8B9F-CE1D952D7755}" type="slidenum">
              <a:rPr lang="sv-SE" smtClean="0"/>
              <a:pPr/>
              <a:t>‹#›</a:t>
            </a:fld>
            <a:endParaRPr lang="sv-SE"/>
          </a:p>
        </p:txBody>
      </p:sp>
      <p:pic>
        <p:nvPicPr>
          <p:cNvPr id="8" name="Bildobjekt 7">
            <a:extLst>
              <a:ext uri="{FF2B5EF4-FFF2-40B4-BE49-F238E27FC236}">
                <a16:creationId xmlns:a16="http://schemas.microsoft.com/office/drawing/2014/main" id="{959CD1C6-79BD-4C1E-AB6C-5B4BACC7990C}"/>
              </a:ext>
            </a:extLst>
          </p:cNvPr>
          <p:cNvPicPr>
            <a:picLocks noChangeAspect="1"/>
          </p:cNvPicPr>
          <p:nvPr userDrawn="1"/>
        </p:nvPicPr>
        <p:blipFill>
          <a:blip r:embed="rId47">
            <a:extLst>
              <a:ext uri="{28A0092B-C50C-407E-A947-70E740481C1C}">
                <a14:useLocalDpi xmlns:a14="http://schemas.microsoft.com/office/drawing/2010/main" val="0"/>
              </a:ext>
            </a:extLst>
          </a:blip>
          <a:stretch>
            <a:fillRect/>
          </a:stretch>
        </p:blipFill>
        <p:spPr>
          <a:xfrm>
            <a:off x="376615" y="6361396"/>
            <a:ext cx="1271952" cy="172439"/>
          </a:xfrm>
          <a:prstGeom prst="rect">
            <a:avLst/>
          </a:prstGeom>
        </p:spPr>
      </p:pic>
      <p:sp>
        <p:nvSpPr>
          <p:cNvPr id="7" name="xxLanguageTextBox">
            <a:extLst>
              <a:ext uri="{FF2B5EF4-FFF2-40B4-BE49-F238E27FC236}">
                <a16:creationId xmlns:a16="http://schemas.microsoft.com/office/drawing/2014/main" id="{D740D073-ADBC-4F7D-AEC1-F98B0C14C7B6}"/>
              </a:ext>
            </a:extLst>
          </p:cNvPr>
          <p:cNvSpPr/>
          <p:nvPr userDrawn="1">
            <p:custDataLst>
              <p:tags r:id="rId46"/>
            </p:custDataLst>
          </p:nvPr>
        </p:nvSpPr>
        <p:spPr>
          <a:xfrm>
            <a:off x="0" y="0"/>
            <a:ext cx="12700" cy="12700"/>
          </a:xfrm>
          <a:prstGeom prst="rect">
            <a:avLst/>
          </a:prstGeom>
          <a:noFill/>
          <a:ln>
            <a:noFill/>
          </a:ln>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err="1"/>
          </a:p>
        </p:txBody>
      </p:sp>
    </p:spTree>
    <p:extLst>
      <p:ext uri="{BB962C8B-B14F-4D97-AF65-F5344CB8AC3E}">
        <p14:creationId xmlns:p14="http://schemas.microsoft.com/office/powerpoint/2010/main" val="529678614"/>
      </p:ext>
    </p:extLst>
  </p:cSld>
  <p:clrMap bg1="lt1" tx1="dk1" bg2="lt2" tx2="dk2" accent1="accent1" accent2="accent2" accent3="accent3" accent4="accent4" accent5="accent5" accent6="accent6" hlink="hlink" folHlink="folHlink"/>
  <p:sldLayoutIdLst>
    <p:sldLayoutId id="2147483659" r:id="rId1"/>
    <p:sldLayoutId id="2147483699" r:id="rId2"/>
    <p:sldLayoutId id="2147483649" r:id="rId3"/>
    <p:sldLayoutId id="2147483657" r:id="rId4"/>
    <p:sldLayoutId id="2147483658" r:id="rId5"/>
    <p:sldLayoutId id="2147483680" r:id="rId6"/>
    <p:sldLayoutId id="2147483683" r:id="rId7"/>
    <p:sldLayoutId id="2147483684" r:id="rId8"/>
    <p:sldLayoutId id="2147483685" r:id="rId9"/>
    <p:sldLayoutId id="2147483686" r:id="rId10"/>
    <p:sldLayoutId id="2147483650" r:id="rId11"/>
    <p:sldLayoutId id="2147483656" r:id="rId12"/>
    <p:sldLayoutId id="2147483676" r:id="rId13"/>
    <p:sldLayoutId id="2147483677"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62" r:id="rId23"/>
    <p:sldLayoutId id="2147483661" r:id="rId24"/>
    <p:sldLayoutId id="2147483660" r:id="rId25"/>
    <p:sldLayoutId id="2147483670" r:id="rId26"/>
    <p:sldLayoutId id="2147483681" r:id="rId27"/>
    <p:sldLayoutId id="2147483674" r:id="rId28"/>
    <p:sldLayoutId id="2147483682" r:id="rId29"/>
    <p:sldLayoutId id="2147483671" r:id="rId30"/>
    <p:sldLayoutId id="2147483697" r:id="rId31"/>
    <p:sldLayoutId id="2147483672" r:id="rId32"/>
    <p:sldLayoutId id="2147483698" r:id="rId33"/>
    <p:sldLayoutId id="2147483678" r:id="rId34"/>
    <p:sldLayoutId id="2147483675" r:id="rId35"/>
    <p:sldLayoutId id="2147483687" r:id="rId36"/>
    <p:sldLayoutId id="2147483688" r:id="rId37"/>
    <p:sldLayoutId id="2147483663" r:id="rId38"/>
    <p:sldLayoutId id="2147483664" r:id="rId39"/>
    <p:sldLayoutId id="2147483665" r:id="rId40"/>
    <p:sldLayoutId id="2147483667" r:id="rId41"/>
    <p:sldLayoutId id="2147483666" r:id="rId42"/>
    <p:sldLayoutId id="2147483668" r:id="rId43"/>
    <p:sldLayoutId id="2147483669" r:id="rId44"/>
  </p:sldLayoutIdLst>
  <p:txStyles>
    <p:titleStyle>
      <a:lvl1pPr algn="l" defTabSz="914400" rtl="0" eaLnBrk="1" latinLnBrk="0" hangingPunct="1">
        <a:lnSpc>
          <a:spcPct val="100000"/>
        </a:lnSpc>
        <a:spcBef>
          <a:spcPct val="0"/>
        </a:spcBef>
        <a:buNone/>
        <a:defRPr sz="3200" b="1" kern="1200">
          <a:solidFill>
            <a:schemeClr val="tx1"/>
          </a:solidFill>
          <a:latin typeface="Hyra Sans Display" panose="000005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88" userDrawn="1">
          <p15:clr>
            <a:srgbClr val="F26B43"/>
          </p15:clr>
        </p15:guide>
        <p15:guide id="2" pos="234" userDrawn="1">
          <p15:clr>
            <a:srgbClr val="F26B43"/>
          </p15:clr>
        </p15:guide>
        <p15:guide id="3" orient="horz" pos="1344" userDrawn="1">
          <p15:clr>
            <a:srgbClr val="F26B43"/>
          </p15:clr>
        </p15:guide>
        <p15:guide id="4" pos="7446" userDrawn="1">
          <p15:clr>
            <a:srgbClr val="F26B43"/>
          </p15:clr>
        </p15:guide>
        <p15:guide id="5" orient="horz" pos="459" userDrawn="1">
          <p15:clr>
            <a:srgbClr val="F26B43"/>
          </p15:clr>
        </p15:guide>
        <p15:guide id="6" orient="horz" pos="3725" userDrawn="1">
          <p15:clr>
            <a:srgbClr val="F26B43"/>
          </p15:clr>
        </p15:guide>
        <p15:guide id="7" orient="horz" pos="14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81-hUEvUeBs" TargetMode="External"/><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klädsel, utomhus, person, fotbeklädnader&#10;&#10;AI-genererat innehåll kan vara felaktigt.">
            <a:extLst>
              <a:ext uri="{FF2B5EF4-FFF2-40B4-BE49-F238E27FC236}">
                <a16:creationId xmlns:a16="http://schemas.microsoft.com/office/drawing/2014/main" id="{BA364A0D-2282-E8BC-88D0-8945F341ADF5}"/>
              </a:ext>
            </a:extLst>
          </p:cNvPr>
          <p:cNvPicPr>
            <a:picLocks noChangeAspect="1"/>
          </p:cNvPicPr>
          <p:nvPr/>
        </p:nvPicPr>
        <p:blipFill>
          <a:blip r:embed="rId3"/>
          <a:srcRect l="-11" t="-66" r="-103" b="-104"/>
          <a:stretch>
            <a:fillRect/>
          </a:stretch>
        </p:blipFill>
        <p:spPr>
          <a:xfrm>
            <a:off x="0" y="-825006"/>
            <a:ext cx="12228285" cy="8171757"/>
          </a:xfrm>
          <a:prstGeom prst="rect">
            <a:avLst/>
          </a:prstGeom>
        </p:spPr>
      </p:pic>
      <p:sp>
        <p:nvSpPr>
          <p:cNvPr id="2" name="Title 1">
            <a:extLst>
              <a:ext uri="{FF2B5EF4-FFF2-40B4-BE49-F238E27FC236}">
                <a16:creationId xmlns:a16="http://schemas.microsoft.com/office/drawing/2014/main" id="{BD66798A-F765-4CDC-BDE5-1222429BF4DD}"/>
              </a:ext>
            </a:extLst>
          </p:cNvPr>
          <p:cNvSpPr>
            <a:spLocks noGrp="1"/>
          </p:cNvSpPr>
          <p:nvPr>
            <p:ph type="ctrTitle" idx="4294967295"/>
          </p:nvPr>
        </p:nvSpPr>
        <p:spPr>
          <a:xfrm>
            <a:off x="1317489" y="2657853"/>
            <a:ext cx="9548380" cy="1538721"/>
          </a:xfrm>
          <a:solidFill>
            <a:schemeClr val="bg2"/>
          </a:solidFill>
        </p:spPr>
        <p:txBody>
          <a:bodyPr vert="horz" lIns="0" tIns="0" rIns="0" bIns="0" rtlCol="0" anchor="ctr">
            <a:noAutofit/>
          </a:bodyPr>
          <a:lstStyle/>
          <a:p>
            <a:pPr algn="ctr"/>
            <a:r>
              <a:rPr lang="sv-SE" sz="8800">
                <a:solidFill>
                  <a:srgbClr val="002060"/>
                </a:solidFill>
                <a:latin typeface="Hyra Sans Display"/>
              </a:rPr>
              <a:t>VALUTBILDNING</a:t>
            </a:r>
            <a:endParaRPr lang="sv-SE" sz="8800">
              <a:solidFill>
                <a:srgbClr val="002060"/>
              </a:solidFill>
            </a:endParaRPr>
          </a:p>
        </p:txBody>
      </p:sp>
      <p:sp>
        <p:nvSpPr>
          <p:cNvPr id="3" name="Subtitle 2">
            <a:extLst>
              <a:ext uri="{FF2B5EF4-FFF2-40B4-BE49-F238E27FC236}">
                <a16:creationId xmlns:a16="http://schemas.microsoft.com/office/drawing/2014/main" id="{D61ACDE4-76DE-4E63-986D-E75ACD3DD170}"/>
              </a:ext>
            </a:extLst>
          </p:cNvPr>
          <p:cNvSpPr>
            <a:spLocks noGrp="1"/>
          </p:cNvSpPr>
          <p:nvPr>
            <p:ph type="subTitle" idx="4294967295"/>
          </p:nvPr>
        </p:nvSpPr>
        <p:spPr>
          <a:xfrm>
            <a:off x="1932993" y="4328737"/>
            <a:ext cx="10296525" cy="604837"/>
          </a:xfrm>
        </p:spPr>
        <p:txBody>
          <a:bodyPr vert="horz" lIns="0" tIns="0" rIns="0" bIns="0" rtlCol="0" anchor="t">
            <a:noAutofit/>
          </a:bodyPr>
          <a:lstStyle/>
          <a:p>
            <a:pPr marL="0" indent="0">
              <a:buNone/>
            </a:pPr>
            <a:r>
              <a:rPr lang="sv-SE" sz="6000" b="1">
                <a:solidFill>
                  <a:schemeClr val="bg1"/>
                </a:solidFill>
              </a:rPr>
              <a:t>Snacka, påverka, vinna</a:t>
            </a:r>
            <a:endParaRPr lang="sv-SE" sz="6000">
              <a:solidFill>
                <a:schemeClr val="bg1"/>
              </a:solidFill>
            </a:endParaRPr>
          </a:p>
        </p:txBody>
      </p:sp>
    </p:spTree>
    <p:extLst>
      <p:ext uri="{BB962C8B-B14F-4D97-AF65-F5344CB8AC3E}">
        <p14:creationId xmlns:p14="http://schemas.microsoft.com/office/powerpoint/2010/main" val="32356277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26EFF-B0B7-C7CF-093D-F7CCF0BD08F2}"/>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5A05FC06-743D-F793-B9DD-047B5F529771}"/>
              </a:ext>
            </a:extLst>
          </p:cNvPr>
          <p:cNvSpPr>
            <a:spLocks noGrp="1"/>
          </p:cNvSpPr>
          <p:nvPr>
            <p:ph type="ctrTitle"/>
          </p:nvPr>
        </p:nvSpPr>
        <p:spPr>
          <a:xfrm>
            <a:off x="763361" y="3675459"/>
            <a:ext cx="10666639" cy="549747"/>
          </a:xfrm>
        </p:spPr>
        <p:txBody>
          <a:bodyPr anchor="b">
            <a:normAutofit fontScale="90000"/>
          </a:bodyPr>
          <a:lstStyle/>
          <a:p>
            <a:pPr algn="ctr"/>
            <a:br>
              <a:rPr lang="sv-SE" sz="3400">
                <a:latin typeface="Hyra Sans Display"/>
              </a:rPr>
            </a:br>
            <a:br>
              <a:rPr lang="sv-SE" sz="3400">
                <a:latin typeface="Hyra Sans Display"/>
              </a:rPr>
            </a:br>
            <a:r>
              <a:rPr lang="sv-SE" sz="4400">
                <a:latin typeface="Hyra Sans Display"/>
              </a:rPr>
              <a:t>Folk ska ha råd att bo!</a:t>
            </a:r>
          </a:p>
        </p:txBody>
      </p:sp>
      <p:sp>
        <p:nvSpPr>
          <p:cNvPr id="3" name="textruta 2">
            <a:extLst>
              <a:ext uri="{FF2B5EF4-FFF2-40B4-BE49-F238E27FC236}">
                <a16:creationId xmlns:a16="http://schemas.microsoft.com/office/drawing/2014/main" id="{16AB223F-EAA1-7B37-CD22-3932D743D2A2}"/>
              </a:ext>
            </a:extLst>
          </p:cNvPr>
          <p:cNvSpPr txBox="1"/>
          <p:nvPr/>
        </p:nvSpPr>
        <p:spPr>
          <a:xfrm>
            <a:off x="1318533" y="2603157"/>
            <a:ext cx="9556295" cy="823255"/>
          </a:xfrm>
          <a:prstGeom prst="rect">
            <a:avLst/>
          </a:prstGeom>
          <a:solidFill>
            <a:schemeClr val="bg1"/>
          </a:solidFill>
        </p:spPr>
        <p:txBody>
          <a:bodyPr rot="0" spcFirstLastPara="0" vertOverflow="overflow" horzOverflow="overflow" vert="horz" lIns="0" tIns="0" rIns="0" bIns="0" numCol="1" spcCol="0" rtlCol="0" fromWordArt="0" anchorCtr="0" forceAA="0" compatLnSpc="1">
            <a:prstTxWarp prst="textNoShape">
              <a:avLst/>
            </a:prstTxWarp>
            <a:noAutofit/>
          </a:bodyPr>
          <a:lstStyle/>
          <a:p>
            <a:pPr algn="ctr">
              <a:spcBef>
                <a:spcPts val="1000"/>
              </a:spcBef>
            </a:pPr>
            <a:r>
              <a:rPr lang="en-US" sz="5400" b="1">
                <a:solidFill>
                  <a:srgbClr val="FF0000"/>
                </a:solidFill>
                <a:latin typeface="Hyra Sans Display"/>
              </a:rPr>
              <a:t>NEJ TILL MARKNADSHYRA!</a:t>
            </a:r>
          </a:p>
        </p:txBody>
      </p:sp>
    </p:spTree>
    <p:extLst>
      <p:ext uri="{BB962C8B-B14F-4D97-AF65-F5344CB8AC3E}">
        <p14:creationId xmlns:p14="http://schemas.microsoft.com/office/powerpoint/2010/main" val="33437960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CBDA0F-2BA8-C400-71CD-A48C5A1B9124}"/>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4BE9C0DD-95E7-C7D3-7FBB-1DCD3CD3BB25}"/>
              </a:ext>
            </a:extLst>
          </p:cNvPr>
          <p:cNvSpPr>
            <a:spLocks noGrp="1"/>
          </p:cNvSpPr>
          <p:nvPr>
            <p:ph type="title"/>
          </p:nvPr>
        </p:nvSpPr>
        <p:spPr>
          <a:xfrm>
            <a:off x="371475" y="307856"/>
            <a:ext cx="11449050" cy="1404937"/>
          </a:xfrm>
          <a:solidFill>
            <a:schemeClr val="tx2"/>
          </a:solidFill>
        </p:spPr>
        <p:txBody>
          <a:bodyPr anchor="ctr"/>
          <a:lstStyle/>
          <a:p>
            <a:r>
              <a:rPr lang="sv-SE" sz="4000" b="0">
                <a:latin typeface="Hyra Sans Display"/>
              </a:rPr>
              <a:t>VAD ÄR MARKNADSHYROR?</a:t>
            </a:r>
            <a:endParaRPr lang="sv-SE"/>
          </a:p>
        </p:txBody>
      </p:sp>
      <p:sp>
        <p:nvSpPr>
          <p:cNvPr id="5" name="Platshållare för innehåll 4">
            <a:extLst>
              <a:ext uri="{FF2B5EF4-FFF2-40B4-BE49-F238E27FC236}">
                <a16:creationId xmlns:a16="http://schemas.microsoft.com/office/drawing/2014/main" id="{71117B32-E511-F1A8-5655-14B90A823423}"/>
              </a:ext>
            </a:extLst>
          </p:cNvPr>
          <p:cNvSpPr>
            <a:spLocks noGrp="1"/>
          </p:cNvSpPr>
          <p:nvPr>
            <p:ph idx="1"/>
          </p:nvPr>
        </p:nvSpPr>
        <p:spPr>
          <a:noFill/>
        </p:spPr>
        <p:txBody>
          <a:bodyPr vert="horz" lIns="0" tIns="0" rIns="0" bIns="0" rtlCol="0" anchor="t">
            <a:noAutofit/>
          </a:bodyPr>
          <a:lstStyle/>
          <a:p>
            <a:endParaRPr lang="sv-SE" b="1">
              <a:solidFill>
                <a:schemeClr val="bg1"/>
              </a:solidFill>
              <a:latin typeface="Hyra Sans Display" panose="00000500000000000000" pitchFamily="50" charset="0"/>
            </a:endParaRPr>
          </a:p>
          <a:p>
            <a:endParaRPr lang="sv-SE" sz="1400">
              <a:solidFill>
                <a:schemeClr val="bg1"/>
              </a:solidFill>
              <a:latin typeface="Hyra Sans"/>
            </a:endParaRPr>
          </a:p>
          <a:p>
            <a:pPr marL="0" indent="0">
              <a:buNone/>
            </a:pPr>
            <a:endParaRPr lang="sv-SE">
              <a:solidFill>
                <a:schemeClr val="bg1"/>
              </a:solidFill>
            </a:endParaRPr>
          </a:p>
          <a:p>
            <a:endParaRPr lang="sv-SE">
              <a:solidFill>
                <a:schemeClr val="bg1"/>
              </a:solidFill>
            </a:endParaRPr>
          </a:p>
        </p:txBody>
      </p:sp>
      <p:sp>
        <p:nvSpPr>
          <p:cNvPr id="2" name="textruta 1">
            <a:extLst>
              <a:ext uri="{FF2B5EF4-FFF2-40B4-BE49-F238E27FC236}">
                <a16:creationId xmlns:a16="http://schemas.microsoft.com/office/drawing/2014/main" id="{1702DF1D-AF5C-8491-EAE2-14860824EE3F}"/>
              </a:ext>
            </a:extLst>
          </p:cNvPr>
          <p:cNvSpPr txBox="1"/>
          <p:nvPr/>
        </p:nvSpPr>
        <p:spPr>
          <a:xfrm>
            <a:off x="372932" y="1721724"/>
            <a:ext cx="11193864" cy="85151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Sans-Serif"/>
              <a:buChar char="•"/>
            </a:pPr>
            <a:r>
              <a:rPr lang="sv-SE" sz="2400">
                <a:solidFill>
                  <a:srgbClr val="1A1A1A"/>
                </a:solidFill>
                <a:latin typeface="Hyra Sans"/>
              </a:rPr>
              <a:t>Marknadshyra= fastighetsägaren bestämmer hyran själv, utan förhandling med hyresgästerna. </a:t>
            </a:r>
          </a:p>
          <a:p>
            <a:endParaRPr lang="sv-SE" sz="2400">
              <a:solidFill>
                <a:srgbClr val="1A1A1A"/>
              </a:solidFill>
              <a:latin typeface="Hyra Sans"/>
            </a:endParaRPr>
          </a:p>
          <a:p>
            <a:endParaRPr lang="sv-SE" sz="2400">
              <a:solidFill>
                <a:srgbClr val="000000"/>
              </a:solidFill>
            </a:endParaRPr>
          </a:p>
          <a:p>
            <a:pPr>
              <a:buFont typeface="Arial"/>
              <a:buChar char="•"/>
            </a:pPr>
            <a:endParaRPr lang="sv-SE" sz="2400" b="1">
              <a:solidFill>
                <a:srgbClr val="000000"/>
              </a:solidFill>
            </a:endParaRPr>
          </a:p>
          <a:p>
            <a:pPr>
              <a:buFont typeface="Arial"/>
              <a:buChar char="•"/>
            </a:pPr>
            <a:endParaRPr lang="sv-SE" sz="2400">
              <a:solidFill>
                <a:srgbClr val="1A1A1A"/>
              </a:solidFill>
              <a:latin typeface="Hyra Sans"/>
            </a:endParaRPr>
          </a:p>
          <a:p>
            <a:pPr>
              <a:buFont typeface="Arial"/>
              <a:buChar char="•"/>
            </a:pPr>
            <a:endParaRPr lang="sv-SE" sz="2400">
              <a:solidFill>
                <a:srgbClr val="1A1A1A"/>
              </a:solidFill>
              <a:latin typeface="Hyra Sans"/>
            </a:endParaRPr>
          </a:p>
          <a:p>
            <a:endParaRPr lang="sv-SE" sz="2400" b="1">
              <a:solidFill>
                <a:srgbClr val="000000"/>
              </a:solidFill>
            </a:endParaRPr>
          </a:p>
          <a:p>
            <a:pPr marL="342900" indent="-342900">
              <a:buFont typeface="Arial"/>
              <a:buChar char="•"/>
            </a:pPr>
            <a:endParaRPr lang="en-US" sz="2400">
              <a:solidFill>
                <a:srgbClr val="000000"/>
              </a:solidFill>
              <a:latin typeface="Hyra Sans"/>
            </a:endParaRPr>
          </a:p>
          <a:p>
            <a:pPr marL="285750" indent="-285750">
              <a:buFont typeface="Arial"/>
              <a:buChar char="•"/>
            </a:pPr>
            <a:endParaRPr lang="sv-SE" sz="2400">
              <a:latin typeface="Hyra Sans"/>
            </a:endParaRPr>
          </a:p>
          <a:p>
            <a:pPr marL="285750" indent="-285750">
              <a:buFont typeface="Arial"/>
              <a:buChar char="•"/>
            </a:pPr>
            <a:endParaRPr lang="sv-SE" sz="2400">
              <a:latin typeface="Hyra Sans"/>
            </a:endParaRPr>
          </a:p>
          <a:p>
            <a:pPr marL="342900" indent="-342900">
              <a:buFont typeface="Arial"/>
              <a:buChar char="•"/>
            </a:pPr>
            <a:endParaRPr lang="en-US" sz="2400">
              <a:latin typeface="Hyra Sans"/>
            </a:endParaRPr>
          </a:p>
          <a:p>
            <a:endParaRPr lang="sv-SE" sz="2400">
              <a:latin typeface="Hyra Sans"/>
            </a:endParaRPr>
          </a:p>
          <a:p>
            <a:pPr>
              <a:lnSpc>
                <a:spcPts val="1800"/>
              </a:lnSpc>
            </a:pPr>
            <a:endParaRPr lang="sv-SE" sz="2400">
              <a:latin typeface="Hyra Sans"/>
            </a:endParaRPr>
          </a:p>
          <a:p>
            <a:pPr>
              <a:lnSpc>
                <a:spcPts val="1800"/>
              </a:lnSpc>
            </a:pPr>
            <a:endParaRPr lang="sv-SE" sz="2400">
              <a:latin typeface="Hyra Sans"/>
            </a:endParaRPr>
          </a:p>
          <a:p>
            <a:endParaRPr lang="en-US" sz="2400">
              <a:latin typeface="Hyra Sans"/>
            </a:endParaRPr>
          </a:p>
          <a:p>
            <a:endParaRPr lang="sv-SE" sz="2400">
              <a:solidFill>
                <a:srgbClr val="000000"/>
              </a:solidFill>
              <a:latin typeface="Hyra Sans"/>
            </a:endParaRPr>
          </a:p>
          <a:p>
            <a:endParaRPr lang="sv-SE" sz="2400">
              <a:latin typeface="Hyra Sans"/>
            </a:endParaRPr>
          </a:p>
          <a:p>
            <a:endParaRPr lang="sv-SE" sz="2400" b="1">
              <a:latin typeface="Hyra Sans"/>
            </a:endParaRPr>
          </a:p>
          <a:p>
            <a:endParaRPr lang="sv-SE" sz="2400">
              <a:solidFill>
                <a:srgbClr val="000000"/>
              </a:solidFill>
              <a:latin typeface="Hyra Sans"/>
            </a:endParaRPr>
          </a:p>
          <a:p>
            <a:pPr>
              <a:lnSpc>
                <a:spcPts val="1575"/>
              </a:lnSpc>
            </a:pPr>
            <a:endParaRPr lang="sv-SE" sz="2400">
              <a:solidFill>
                <a:srgbClr val="000000"/>
              </a:solidFill>
              <a:latin typeface="Hyra Sans"/>
            </a:endParaRPr>
          </a:p>
          <a:p>
            <a:pPr marL="285750" indent="-285750">
              <a:buFont typeface="Arial"/>
              <a:buChar char="•"/>
            </a:pPr>
            <a:endParaRPr lang="sv-SE" sz="2400">
              <a:solidFill>
                <a:srgbClr val="1A1A1A"/>
              </a:solidFill>
              <a:latin typeface="Hyra Sans"/>
            </a:endParaRPr>
          </a:p>
          <a:p>
            <a:endParaRPr lang="sv-SE" sz="2400">
              <a:solidFill>
                <a:srgbClr val="1A1A1A"/>
              </a:solidFill>
              <a:latin typeface="Hyra Sans"/>
            </a:endParaRPr>
          </a:p>
          <a:p>
            <a:endParaRPr lang="sv-SE" sz="2400">
              <a:solidFill>
                <a:srgbClr val="000000"/>
              </a:solidFill>
              <a:latin typeface="Hyra Sans"/>
            </a:endParaRPr>
          </a:p>
        </p:txBody>
      </p:sp>
      <p:sp>
        <p:nvSpPr>
          <p:cNvPr id="3" name="textruta 2">
            <a:extLst>
              <a:ext uri="{FF2B5EF4-FFF2-40B4-BE49-F238E27FC236}">
                <a16:creationId xmlns:a16="http://schemas.microsoft.com/office/drawing/2014/main" id="{D2F51B7F-ED21-3D89-6552-7631E7D36EA2}"/>
              </a:ext>
            </a:extLst>
          </p:cNvPr>
          <p:cNvSpPr txBox="1"/>
          <p:nvPr/>
        </p:nvSpPr>
        <p:spPr>
          <a:xfrm>
            <a:off x="6752492" y="2133600"/>
            <a:ext cx="481818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1600">
                <a:cs typeface="Segoe UI"/>
              </a:rPr>
              <a:t>​</a:t>
            </a:r>
          </a:p>
        </p:txBody>
      </p:sp>
      <p:sp>
        <p:nvSpPr>
          <p:cNvPr id="6" name="textruta 5">
            <a:extLst>
              <a:ext uri="{FF2B5EF4-FFF2-40B4-BE49-F238E27FC236}">
                <a16:creationId xmlns:a16="http://schemas.microsoft.com/office/drawing/2014/main" id="{4B00455F-FE7B-2265-2160-D9A03892B4DD}"/>
              </a:ext>
            </a:extLst>
          </p:cNvPr>
          <p:cNvSpPr txBox="1"/>
          <p:nvPr/>
        </p:nvSpPr>
        <p:spPr>
          <a:xfrm>
            <a:off x="375314" y="2883090"/>
            <a:ext cx="9348716"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sv-SE" sz="2400" baseline="0">
                <a:solidFill>
                  <a:srgbClr val="1A1A1A"/>
                </a:solidFill>
                <a:latin typeface="Hyra Sans"/>
              </a:rPr>
              <a:t>Priset sätts efter efterfrågan och bostadsbrist.</a:t>
            </a:r>
            <a:endParaRPr lang="sv-SE"/>
          </a:p>
          <a:p>
            <a:pPr algn="ctr"/>
            <a:endParaRPr lang="sv-SE"/>
          </a:p>
        </p:txBody>
      </p:sp>
    </p:spTree>
    <p:extLst>
      <p:ext uri="{BB962C8B-B14F-4D97-AF65-F5344CB8AC3E}">
        <p14:creationId xmlns:p14="http://schemas.microsoft.com/office/powerpoint/2010/main" val="31500460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F1332F-F251-6C8A-4D97-01A049549DA0}"/>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FE8EF953-02B6-50BC-1215-239A0A0C454E}"/>
              </a:ext>
            </a:extLst>
          </p:cNvPr>
          <p:cNvSpPr>
            <a:spLocks noGrp="1"/>
          </p:cNvSpPr>
          <p:nvPr>
            <p:ph type="title"/>
          </p:nvPr>
        </p:nvSpPr>
        <p:spPr>
          <a:xfrm>
            <a:off x="371475" y="307856"/>
            <a:ext cx="11449050" cy="1404937"/>
          </a:xfrm>
          <a:solidFill>
            <a:schemeClr val="tx2"/>
          </a:solidFill>
        </p:spPr>
        <p:txBody>
          <a:bodyPr anchor="ctr"/>
          <a:lstStyle/>
          <a:p>
            <a:r>
              <a:rPr lang="sv-SE" sz="4000" b="0">
                <a:latin typeface="Hyra Sans Display"/>
              </a:rPr>
              <a:t>VÅRA BUDSKAP</a:t>
            </a:r>
            <a:endParaRPr lang="sv-SE"/>
          </a:p>
        </p:txBody>
      </p:sp>
      <p:sp>
        <p:nvSpPr>
          <p:cNvPr id="5" name="Platshållare för innehåll 4">
            <a:extLst>
              <a:ext uri="{FF2B5EF4-FFF2-40B4-BE49-F238E27FC236}">
                <a16:creationId xmlns:a16="http://schemas.microsoft.com/office/drawing/2014/main" id="{445F64EF-EE42-CB05-A295-8C3C3860A2C2}"/>
              </a:ext>
            </a:extLst>
          </p:cNvPr>
          <p:cNvSpPr>
            <a:spLocks noGrp="1"/>
          </p:cNvSpPr>
          <p:nvPr>
            <p:ph idx="1"/>
          </p:nvPr>
        </p:nvSpPr>
        <p:spPr>
          <a:noFill/>
        </p:spPr>
        <p:txBody>
          <a:bodyPr vert="horz" lIns="0" tIns="0" rIns="0" bIns="0" rtlCol="0" anchor="t">
            <a:noAutofit/>
          </a:bodyPr>
          <a:lstStyle/>
          <a:p>
            <a:endParaRPr lang="sv-SE" b="1">
              <a:solidFill>
                <a:schemeClr val="bg1"/>
              </a:solidFill>
              <a:latin typeface="Hyra Sans Display" panose="00000500000000000000" pitchFamily="50" charset="0"/>
            </a:endParaRPr>
          </a:p>
          <a:p>
            <a:endParaRPr lang="sv-SE" sz="1400">
              <a:solidFill>
                <a:schemeClr val="bg1"/>
              </a:solidFill>
              <a:latin typeface="Hyra Sans"/>
            </a:endParaRPr>
          </a:p>
          <a:p>
            <a:pPr marL="0" indent="0">
              <a:buNone/>
            </a:pPr>
            <a:endParaRPr lang="sv-SE">
              <a:solidFill>
                <a:schemeClr val="bg1"/>
              </a:solidFill>
            </a:endParaRPr>
          </a:p>
          <a:p>
            <a:endParaRPr lang="sv-SE">
              <a:solidFill>
                <a:schemeClr val="bg1"/>
              </a:solidFill>
            </a:endParaRPr>
          </a:p>
        </p:txBody>
      </p:sp>
      <p:sp>
        <p:nvSpPr>
          <p:cNvPr id="2" name="textruta 1">
            <a:extLst>
              <a:ext uri="{FF2B5EF4-FFF2-40B4-BE49-F238E27FC236}">
                <a16:creationId xmlns:a16="http://schemas.microsoft.com/office/drawing/2014/main" id="{84B7FE61-3CC5-5CBE-B251-8847E9356A1D}"/>
              </a:ext>
            </a:extLst>
          </p:cNvPr>
          <p:cNvSpPr txBox="1"/>
          <p:nvPr/>
        </p:nvSpPr>
        <p:spPr>
          <a:xfrm>
            <a:off x="372932" y="1721724"/>
            <a:ext cx="11821560" cy="85151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sv-SE" sz="2400" b="1" dirty="0">
                <a:solidFill>
                  <a:srgbClr val="1A1A1A"/>
                </a:solidFill>
                <a:latin typeface="Hyra Sans"/>
              </a:rPr>
              <a:t>Införs marknadshyror skulle hyrorna öka kraftigt</a:t>
            </a:r>
            <a:br>
              <a:rPr lang="sv-SE" sz="2400" b="1" dirty="0">
                <a:latin typeface="Hyra Sans"/>
              </a:rPr>
            </a:br>
            <a:r>
              <a:rPr lang="sv-SE" sz="2400" dirty="0">
                <a:latin typeface="Hyra Sans"/>
              </a:rPr>
              <a:t>Marknadshyror leder nästan alltid till kraftigt höjda hyror,</a:t>
            </a:r>
            <a:br>
              <a:rPr lang="sv-SE" sz="2400" dirty="0">
                <a:latin typeface="Hyra Sans"/>
              </a:rPr>
            </a:br>
            <a:r>
              <a:rPr lang="sv-SE" sz="2400" dirty="0">
                <a:solidFill>
                  <a:srgbClr val="000000"/>
                </a:solidFill>
                <a:latin typeface="Hyra Sans"/>
              </a:rPr>
              <a:t>framförallt där</a:t>
            </a:r>
            <a:r>
              <a:rPr lang="sv-SE" sz="2400" dirty="0">
                <a:latin typeface="Hyra Sans"/>
              </a:rPr>
              <a:t> bostadsbristen redan är stor. </a:t>
            </a:r>
            <a:endParaRPr lang="sv-SE" sz="2400" dirty="0">
              <a:solidFill>
                <a:srgbClr val="1A1A1A"/>
              </a:solidFill>
              <a:latin typeface="Hyra Sans"/>
            </a:endParaRPr>
          </a:p>
          <a:p>
            <a:pPr>
              <a:buFont typeface="Arial"/>
              <a:buChar char="•"/>
            </a:pPr>
            <a:endParaRPr lang="sv-SE" sz="2400" b="1" dirty="0">
              <a:latin typeface="Hyra Sans"/>
            </a:endParaRPr>
          </a:p>
          <a:p>
            <a:pPr>
              <a:buFont typeface="Arial"/>
              <a:buChar char="•"/>
            </a:pPr>
            <a:endParaRPr lang="sv-SE" sz="2400" b="1" dirty="0">
              <a:solidFill>
                <a:srgbClr val="000000"/>
              </a:solidFill>
              <a:latin typeface="Hyra Sans"/>
            </a:endParaRPr>
          </a:p>
          <a:p>
            <a:pPr>
              <a:buFont typeface="Arial"/>
              <a:buChar char="•"/>
            </a:pPr>
            <a:endParaRPr lang="sv-SE" sz="2400" dirty="0">
              <a:solidFill>
                <a:srgbClr val="1A1A1A"/>
              </a:solidFill>
            </a:endParaRPr>
          </a:p>
          <a:p>
            <a:pPr>
              <a:buFont typeface="Arial"/>
              <a:buChar char="•"/>
            </a:pPr>
            <a:endParaRPr lang="sv-SE" sz="2400" dirty="0">
              <a:solidFill>
                <a:srgbClr val="1A1A1A"/>
              </a:solidFill>
              <a:latin typeface="Hyra Sans"/>
            </a:endParaRPr>
          </a:p>
          <a:p>
            <a:endParaRPr lang="sv-SE" sz="2400" b="1" dirty="0">
              <a:latin typeface="Hyra Sans"/>
            </a:endParaRPr>
          </a:p>
          <a:p>
            <a:pPr marL="342900" indent="-342900">
              <a:buFont typeface="Arial"/>
              <a:buChar char="•"/>
            </a:pPr>
            <a:endParaRPr lang="en-US" sz="2400" dirty="0">
              <a:latin typeface="Hyra Sans"/>
            </a:endParaRPr>
          </a:p>
          <a:p>
            <a:pPr marL="285750" indent="-285750">
              <a:buFont typeface="Arial"/>
              <a:buChar char="•"/>
            </a:pPr>
            <a:endParaRPr lang="sv-SE" sz="2400" dirty="0">
              <a:latin typeface="Hyra Sans"/>
            </a:endParaRPr>
          </a:p>
          <a:p>
            <a:pPr marL="285750" indent="-285750">
              <a:buFont typeface="Arial"/>
              <a:buChar char="•"/>
            </a:pPr>
            <a:endParaRPr lang="sv-SE" sz="2400" dirty="0">
              <a:latin typeface="Hyra Sans"/>
            </a:endParaRPr>
          </a:p>
          <a:p>
            <a:pPr marL="342900" indent="-342900">
              <a:buFont typeface="Arial"/>
              <a:buChar char="•"/>
            </a:pPr>
            <a:endParaRPr lang="en-US" sz="2400" dirty="0">
              <a:latin typeface="Hyra Sans"/>
            </a:endParaRPr>
          </a:p>
          <a:p>
            <a:endParaRPr lang="sv-SE" sz="2400" dirty="0">
              <a:latin typeface="Hyra Sans"/>
            </a:endParaRPr>
          </a:p>
          <a:p>
            <a:pPr>
              <a:lnSpc>
                <a:spcPts val="1800"/>
              </a:lnSpc>
            </a:pPr>
            <a:endParaRPr lang="sv-SE" sz="2400" dirty="0">
              <a:latin typeface="Hyra Sans"/>
            </a:endParaRPr>
          </a:p>
          <a:p>
            <a:pPr>
              <a:lnSpc>
                <a:spcPts val="1800"/>
              </a:lnSpc>
            </a:pPr>
            <a:endParaRPr lang="sv-SE" sz="2400" dirty="0">
              <a:solidFill>
                <a:srgbClr val="000000"/>
              </a:solidFill>
              <a:latin typeface="Hyra Sans"/>
            </a:endParaRPr>
          </a:p>
          <a:p>
            <a:endParaRPr lang="en-US" sz="2400" dirty="0">
              <a:latin typeface="Hyra Sans"/>
            </a:endParaRPr>
          </a:p>
          <a:p>
            <a:endParaRPr lang="sv-SE" sz="2400" dirty="0">
              <a:latin typeface="Hyra Sans"/>
            </a:endParaRPr>
          </a:p>
          <a:p>
            <a:endParaRPr lang="sv-SE" sz="2400" dirty="0">
              <a:solidFill>
                <a:srgbClr val="000000"/>
              </a:solidFill>
              <a:latin typeface="Hyra Sans"/>
            </a:endParaRPr>
          </a:p>
          <a:p>
            <a:endParaRPr lang="sv-SE" sz="2400" b="1" dirty="0">
              <a:solidFill>
                <a:srgbClr val="000000"/>
              </a:solidFill>
              <a:latin typeface="Hyra Sans"/>
            </a:endParaRPr>
          </a:p>
          <a:p>
            <a:endParaRPr lang="sv-SE" sz="2400" dirty="0">
              <a:solidFill>
                <a:srgbClr val="000000"/>
              </a:solidFill>
              <a:latin typeface="Hyra Sans"/>
            </a:endParaRPr>
          </a:p>
          <a:p>
            <a:pPr>
              <a:lnSpc>
                <a:spcPts val="1575"/>
              </a:lnSpc>
            </a:pPr>
            <a:endParaRPr lang="sv-SE" sz="2400" dirty="0">
              <a:solidFill>
                <a:srgbClr val="000000"/>
              </a:solidFill>
              <a:latin typeface="Hyra Sans"/>
            </a:endParaRPr>
          </a:p>
          <a:p>
            <a:pPr marL="285750" indent="-285750">
              <a:buFont typeface="Arial"/>
              <a:buChar char="•"/>
            </a:pPr>
            <a:endParaRPr lang="sv-SE" sz="2400" dirty="0">
              <a:solidFill>
                <a:srgbClr val="1A1A1A"/>
              </a:solidFill>
              <a:latin typeface="Hyra Sans"/>
            </a:endParaRPr>
          </a:p>
          <a:p>
            <a:endParaRPr lang="sv-SE" sz="2400" dirty="0">
              <a:solidFill>
                <a:srgbClr val="1A1A1A"/>
              </a:solidFill>
              <a:latin typeface="Hyra Sans"/>
            </a:endParaRPr>
          </a:p>
          <a:p>
            <a:endParaRPr lang="sv-SE" sz="2400" dirty="0">
              <a:latin typeface="Hyra Sans"/>
            </a:endParaRPr>
          </a:p>
        </p:txBody>
      </p:sp>
      <p:sp>
        <p:nvSpPr>
          <p:cNvPr id="3" name="textruta 2">
            <a:extLst>
              <a:ext uri="{FF2B5EF4-FFF2-40B4-BE49-F238E27FC236}">
                <a16:creationId xmlns:a16="http://schemas.microsoft.com/office/drawing/2014/main" id="{4B2ECA7D-543A-BA11-97E9-3FD3A88F34E4}"/>
              </a:ext>
            </a:extLst>
          </p:cNvPr>
          <p:cNvSpPr txBox="1"/>
          <p:nvPr/>
        </p:nvSpPr>
        <p:spPr>
          <a:xfrm>
            <a:off x="6752492" y="2133600"/>
            <a:ext cx="481818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1600">
                <a:cs typeface="Segoe UI"/>
              </a:rPr>
              <a:t>​</a:t>
            </a:r>
          </a:p>
        </p:txBody>
      </p:sp>
      <p:sp>
        <p:nvSpPr>
          <p:cNvPr id="7" name="textruta 6">
            <a:extLst>
              <a:ext uri="{FF2B5EF4-FFF2-40B4-BE49-F238E27FC236}">
                <a16:creationId xmlns:a16="http://schemas.microsoft.com/office/drawing/2014/main" id="{F1A14520-EA60-6D2B-578B-4C3C755B2BA4}"/>
              </a:ext>
            </a:extLst>
          </p:cNvPr>
          <p:cNvSpPr txBox="1"/>
          <p:nvPr/>
        </p:nvSpPr>
        <p:spPr>
          <a:xfrm>
            <a:off x="370608" y="3257446"/>
            <a:ext cx="1011381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sv-SE" sz="2400"/>
              <a:t>Det gör det svårare för vanligt folk att bo kvar.</a:t>
            </a:r>
            <a:endParaRPr lang="sv-SE"/>
          </a:p>
          <a:p>
            <a:endParaRPr lang="sv-SE" sz="2400"/>
          </a:p>
        </p:txBody>
      </p:sp>
      <p:sp>
        <p:nvSpPr>
          <p:cNvPr id="8" name="textruta 7">
            <a:extLst>
              <a:ext uri="{FF2B5EF4-FFF2-40B4-BE49-F238E27FC236}">
                <a16:creationId xmlns:a16="http://schemas.microsoft.com/office/drawing/2014/main" id="{1DAB999A-F6AC-E0C0-E97B-7B1C170364CD}"/>
              </a:ext>
            </a:extLst>
          </p:cNvPr>
          <p:cNvSpPr txBox="1"/>
          <p:nvPr/>
        </p:nvSpPr>
        <p:spPr>
          <a:xfrm>
            <a:off x="367145" y="3994999"/>
            <a:ext cx="1176597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sv-SE" sz="2400">
                <a:solidFill>
                  <a:srgbClr val="1A1A1A"/>
                </a:solidFill>
              </a:rPr>
              <a:t>Slår hårt mot människornas ekonomi; om en ännu större del skulle gå till hyran behöver man prioritera bort andra viktiga saker t ex </a:t>
            </a:r>
            <a:r>
              <a:rPr lang="sv-SE" sz="2400" b="1">
                <a:solidFill>
                  <a:srgbClr val="1A1A1A"/>
                </a:solidFill>
              </a:rPr>
              <a:t>sparande, barns aktiviteter, tandläkarbesök, mediciner </a:t>
            </a:r>
            <a:endParaRPr lang="sv-SE" sz="2400" b="1"/>
          </a:p>
        </p:txBody>
      </p:sp>
      <p:sp>
        <p:nvSpPr>
          <p:cNvPr id="9" name="textruta 8">
            <a:extLst>
              <a:ext uri="{FF2B5EF4-FFF2-40B4-BE49-F238E27FC236}">
                <a16:creationId xmlns:a16="http://schemas.microsoft.com/office/drawing/2014/main" id="{AC8A0121-207E-A630-C59A-383EBA37DDBF}"/>
              </a:ext>
            </a:extLst>
          </p:cNvPr>
          <p:cNvSpPr txBox="1"/>
          <p:nvPr/>
        </p:nvSpPr>
        <p:spPr>
          <a:xfrm>
            <a:off x="373869" y="5380045"/>
            <a:ext cx="1176597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sv-SE" sz="2400">
                <a:solidFill>
                  <a:srgbClr val="1A1A1A"/>
                </a:solidFill>
              </a:rPr>
              <a:t>Marknadshyra gynnar fastighetsägaren, inte dig som hyresgäst.</a:t>
            </a:r>
            <a:endParaRPr lang="sv-SE" sz="2400"/>
          </a:p>
        </p:txBody>
      </p:sp>
    </p:spTree>
    <p:extLst>
      <p:ext uri="{BB962C8B-B14F-4D97-AF65-F5344CB8AC3E}">
        <p14:creationId xmlns:p14="http://schemas.microsoft.com/office/powerpoint/2010/main" val="30502483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117B2A-0D87-2AEF-D82B-CC58EB1747C4}"/>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B82C7919-4AB1-FE76-2DC3-606ADA3E59E3}"/>
              </a:ext>
            </a:extLst>
          </p:cNvPr>
          <p:cNvSpPr>
            <a:spLocks noGrp="1"/>
          </p:cNvSpPr>
          <p:nvPr>
            <p:ph type="ctrTitle"/>
          </p:nvPr>
        </p:nvSpPr>
        <p:spPr>
          <a:xfrm>
            <a:off x="822422" y="4102325"/>
            <a:ext cx="11500264" cy="605776"/>
          </a:xfrm>
        </p:spPr>
        <p:txBody>
          <a:bodyPr vert="horz" lIns="0" tIns="0" rIns="0" bIns="0" rtlCol="0" anchor="b">
            <a:noAutofit/>
          </a:bodyPr>
          <a:lstStyle/>
          <a:p>
            <a:br>
              <a:rPr lang="sv-SE" sz="4000">
                <a:latin typeface="Hyra Sans Display"/>
              </a:rPr>
            </a:br>
            <a:br>
              <a:rPr lang="sv-SE" sz="4000">
                <a:latin typeface="Hyra Sans Display"/>
              </a:rPr>
            </a:br>
            <a:r>
              <a:rPr lang="sv-SE" sz="4000">
                <a:latin typeface="Hyra Sans Display"/>
              </a:rPr>
              <a:t>Alla ska ha rätt till en bostad med rimlig hyra</a:t>
            </a:r>
          </a:p>
        </p:txBody>
      </p:sp>
      <p:sp>
        <p:nvSpPr>
          <p:cNvPr id="3" name="textruta 2">
            <a:extLst>
              <a:ext uri="{FF2B5EF4-FFF2-40B4-BE49-F238E27FC236}">
                <a16:creationId xmlns:a16="http://schemas.microsoft.com/office/drawing/2014/main" id="{66FFDB85-E047-66BC-4520-D4C9EB27A7ED}"/>
              </a:ext>
            </a:extLst>
          </p:cNvPr>
          <p:cNvSpPr txBox="1"/>
          <p:nvPr/>
        </p:nvSpPr>
        <p:spPr>
          <a:xfrm>
            <a:off x="2183868" y="2194539"/>
            <a:ext cx="7822785" cy="1728661"/>
          </a:xfrm>
          <a:prstGeom prst="rect">
            <a:avLst/>
          </a:prstGeom>
          <a:solidFill>
            <a:schemeClr val="bg1"/>
          </a:solidFill>
        </p:spPr>
        <p:txBody>
          <a:bodyPr rot="0" spcFirstLastPara="0" vertOverflow="overflow" horzOverflow="overflow" vert="horz" lIns="0" tIns="0" rIns="0" bIns="0" numCol="1" spcCol="0" rtlCol="0" fromWordArt="0" anchor="ctr" anchorCtr="0" forceAA="0" compatLnSpc="1">
            <a:prstTxWarp prst="textNoShape">
              <a:avLst/>
            </a:prstTxWarp>
            <a:noAutofit/>
          </a:bodyPr>
          <a:lstStyle/>
          <a:p>
            <a:pPr algn="ctr">
              <a:spcBef>
                <a:spcPts val="1000"/>
              </a:spcBef>
            </a:pPr>
            <a:r>
              <a:rPr lang="sv-SE" sz="5400" b="1">
                <a:solidFill>
                  <a:schemeClr val="accent1"/>
                </a:solidFill>
                <a:latin typeface="Hyra Sans Display"/>
              </a:rPr>
              <a:t>FLER BOSTÄDER </a:t>
            </a:r>
            <a:br>
              <a:rPr lang="sv-SE" sz="5400" b="1">
                <a:solidFill>
                  <a:schemeClr val="accent1"/>
                </a:solidFill>
                <a:latin typeface="Hyra Sans Display"/>
              </a:rPr>
            </a:br>
            <a:r>
              <a:rPr lang="sv-SE" sz="5400" b="1">
                <a:solidFill>
                  <a:schemeClr val="accent1"/>
                </a:solidFill>
                <a:latin typeface="Hyra Sans Display"/>
              </a:rPr>
              <a:t>MED RIMLIG HYRA</a:t>
            </a:r>
          </a:p>
        </p:txBody>
      </p:sp>
    </p:spTree>
    <p:extLst>
      <p:ext uri="{BB962C8B-B14F-4D97-AF65-F5344CB8AC3E}">
        <p14:creationId xmlns:p14="http://schemas.microsoft.com/office/powerpoint/2010/main" val="33990993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DED2FE-EE6C-9EA8-09C3-A30D6E0FACE6}"/>
            </a:ext>
          </a:extLst>
        </p:cNvPr>
        <p:cNvGrpSpPr/>
        <p:nvPr/>
      </p:nvGrpSpPr>
      <p:grpSpPr>
        <a:xfrm>
          <a:off x="0" y="0"/>
          <a:ext cx="0" cy="0"/>
          <a:chOff x="0" y="0"/>
          <a:chExt cx="0" cy="0"/>
        </a:xfrm>
      </p:grpSpPr>
      <p:sp>
        <p:nvSpPr>
          <p:cNvPr id="5" name="Platshållare för innehåll 4">
            <a:extLst>
              <a:ext uri="{FF2B5EF4-FFF2-40B4-BE49-F238E27FC236}">
                <a16:creationId xmlns:a16="http://schemas.microsoft.com/office/drawing/2014/main" id="{D65C7B2E-F402-FD35-C9EF-60D81ED1CE67}"/>
              </a:ext>
            </a:extLst>
          </p:cNvPr>
          <p:cNvSpPr>
            <a:spLocks noGrp="1"/>
          </p:cNvSpPr>
          <p:nvPr>
            <p:ph type="subTitle" idx="1"/>
          </p:nvPr>
        </p:nvSpPr>
        <p:spPr>
          <a:noFill/>
        </p:spPr>
        <p:txBody>
          <a:bodyPr vert="horz" lIns="0" tIns="0" rIns="0" bIns="0" rtlCol="0" anchor="t">
            <a:noAutofit/>
          </a:bodyPr>
          <a:lstStyle/>
          <a:p>
            <a:endParaRPr lang="sv-SE" b="1">
              <a:solidFill>
                <a:schemeClr val="bg1"/>
              </a:solidFill>
              <a:latin typeface="Hyra Sans Display" panose="00000500000000000000" pitchFamily="50" charset="0"/>
            </a:endParaRPr>
          </a:p>
          <a:p>
            <a:endParaRPr lang="sv-SE" sz="1400">
              <a:solidFill>
                <a:schemeClr val="bg1"/>
              </a:solidFill>
            </a:endParaRPr>
          </a:p>
          <a:p>
            <a:endParaRPr lang="sv-SE">
              <a:solidFill>
                <a:schemeClr val="bg1"/>
              </a:solidFill>
            </a:endParaRPr>
          </a:p>
        </p:txBody>
      </p:sp>
      <p:sp>
        <p:nvSpPr>
          <p:cNvPr id="4" name="Rubrik 3">
            <a:extLst>
              <a:ext uri="{FF2B5EF4-FFF2-40B4-BE49-F238E27FC236}">
                <a16:creationId xmlns:a16="http://schemas.microsoft.com/office/drawing/2014/main" id="{62DD15BF-68EC-F701-81F0-2A8EB663B2A5}"/>
              </a:ext>
            </a:extLst>
          </p:cNvPr>
          <p:cNvSpPr>
            <a:spLocks noGrp="1"/>
          </p:cNvSpPr>
          <p:nvPr>
            <p:ph type="title"/>
          </p:nvPr>
        </p:nvSpPr>
        <p:spPr>
          <a:xfrm>
            <a:off x="371474" y="303714"/>
            <a:ext cx="7927123" cy="1630130"/>
          </a:xfrm>
          <a:solidFill>
            <a:schemeClr val="tx2"/>
          </a:solidFill>
        </p:spPr>
        <p:txBody>
          <a:bodyPr anchor="ctr"/>
          <a:lstStyle/>
          <a:p>
            <a:r>
              <a:rPr lang="sv-SE" sz="4000">
                <a:latin typeface="Hyra Sans Display"/>
              </a:rPr>
              <a:t>VÅRA BUDSKAP</a:t>
            </a:r>
            <a:endParaRPr lang="sv-SE"/>
          </a:p>
        </p:txBody>
      </p:sp>
      <p:sp>
        <p:nvSpPr>
          <p:cNvPr id="2" name="textruta 1">
            <a:extLst>
              <a:ext uri="{FF2B5EF4-FFF2-40B4-BE49-F238E27FC236}">
                <a16:creationId xmlns:a16="http://schemas.microsoft.com/office/drawing/2014/main" id="{F1E753D3-7AD9-10A2-5DAD-A0D60671B5F5}"/>
              </a:ext>
            </a:extLst>
          </p:cNvPr>
          <p:cNvSpPr txBox="1"/>
          <p:nvPr/>
        </p:nvSpPr>
        <p:spPr>
          <a:xfrm>
            <a:off x="369802" y="2061176"/>
            <a:ext cx="11455460" cy="117878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sv-SE" sz="2400" b="1" dirty="0">
                <a:latin typeface="Hyra Sans"/>
                <a:ea typeface="+mn-lt"/>
                <a:cs typeface="+mn-lt"/>
              </a:rPr>
              <a:t>Man ska ha råd att bo och leva</a:t>
            </a:r>
            <a:r>
              <a:rPr lang="sv-SE" sz="2400" dirty="0">
                <a:latin typeface="Hyra Sans"/>
                <a:ea typeface="+mn-lt"/>
                <a:cs typeface="+mn-lt"/>
              </a:rPr>
              <a:t>. Nästan</a:t>
            </a:r>
            <a:r>
              <a:rPr lang="sv-SE" sz="2400" dirty="0">
                <a:solidFill>
                  <a:srgbClr val="000000"/>
                </a:solidFill>
                <a:latin typeface="Hyra Sans"/>
                <a:ea typeface="Calibri"/>
                <a:cs typeface="Calibri"/>
              </a:rPr>
              <a:t> hälften av Sveriges hyresgäster har ohållbara boendekostnader. Då behövs hyror som folk har råd med</a:t>
            </a:r>
            <a:r>
              <a:rPr lang="sv-SE" sz="2400" b="1" dirty="0">
                <a:latin typeface="Hyra Sans"/>
                <a:ea typeface="+mn-lt"/>
                <a:cs typeface="+mn-lt"/>
              </a:rPr>
              <a:t>.</a:t>
            </a:r>
            <a:endParaRPr lang="sv-SE" sz="2400" b="1" dirty="0"/>
          </a:p>
          <a:p>
            <a:endParaRPr lang="sv-SE" sz="2400" dirty="0">
              <a:latin typeface="Hyra Sans"/>
              <a:ea typeface="+mn-lt"/>
              <a:cs typeface="+mn-lt"/>
            </a:endParaRPr>
          </a:p>
          <a:p>
            <a:endParaRPr lang="sv-SE" sz="2400" dirty="0">
              <a:latin typeface="Hyra Sans"/>
              <a:ea typeface="Calibri"/>
              <a:cs typeface="Calibri"/>
            </a:endParaRPr>
          </a:p>
          <a:p>
            <a:endParaRPr lang="sv-SE" sz="2400" dirty="0">
              <a:latin typeface="Hyra Sans"/>
              <a:ea typeface="+mn-lt"/>
              <a:cs typeface="+mn-lt"/>
            </a:endParaRPr>
          </a:p>
          <a:p>
            <a:pPr marL="285750" indent="-285750">
              <a:buFont typeface="Arial"/>
              <a:buChar char="•"/>
            </a:pPr>
            <a:endParaRPr lang="sv-SE" sz="2400" dirty="0">
              <a:latin typeface="Hyra Sans"/>
              <a:ea typeface="+mn-lt"/>
              <a:cs typeface="+mn-lt"/>
            </a:endParaRPr>
          </a:p>
          <a:p>
            <a:endParaRPr lang="sv-SE" sz="2400" dirty="0">
              <a:ea typeface="Calibri"/>
              <a:cs typeface="Calibri"/>
            </a:endParaRPr>
          </a:p>
          <a:p>
            <a:endParaRPr lang="sv-SE" sz="2400" dirty="0">
              <a:ea typeface="Calibri"/>
              <a:cs typeface="Calibri"/>
            </a:endParaRPr>
          </a:p>
          <a:p>
            <a:endParaRPr lang="sv-SE" sz="2400" b="1" dirty="0">
              <a:ea typeface="Calibri"/>
              <a:cs typeface="Calibri"/>
            </a:endParaRPr>
          </a:p>
          <a:p>
            <a:endParaRPr lang="sv-SE" sz="2400" b="1" dirty="0">
              <a:solidFill>
                <a:srgbClr val="000000"/>
              </a:solidFill>
              <a:latin typeface="Hyra Sans"/>
              <a:ea typeface="Calibri"/>
              <a:cs typeface="Calibri"/>
            </a:endParaRPr>
          </a:p>
          <a:p>
            <a:endParaRPr lang="sv-SE" sz="2400" b="1" dirty="0">
              <a:solidFill>
                <a:srgbClr val="000000"/>
              </a:solidFill>
              <a:latin typeface="Hyra Sans"/>
              <a:ea typeface="Calibri"/>
              <a:cs typeface="Calibri"/>
            </a:endParaRPr>
          </a:p>
          <a:p>
            <a:endParaRPr lang="sv-SE" sz="2400" b="1" dirty="0">
              <a:ea typeface="Calibri"/>
              <a:cs typeface="Calibri"/>
            </a:endParaRPr>
          </a:p>
          <a:p>
            <a:endParaRPr lang="sv-SE" sz="2400" b="1" dirty="0">
              <a:ea typeface="+mn-lt"/>
              <a:cs typeface="+mn-lt"/>
            </a:endParaRPr>
          </a:p>
          <a:p>
            <a:endParaRPr lang="sv-SE" sz="2400" b="1" dirty="0">
              <a:ea typeface="+mn-lt"/>
              <a:cs typeface="+mn-lt"/>
            </a:endParaRPr>
          </a:p>
          <a:p>
            <a:endParaRPr lang="sv-SE" sz="2400" dirty="0">
              <a:ea typeface="+mn-lt"/>
              <a:cs typeface="+mn-lt"/>
            </a:endParaRPr>
          </a:p>
          <a:p>
            <a:endParaRPr lang="sv-SE" sz="2400" dirty="0">
              <a:ea typeface="+mn-lt"/>
              <a:cs typeface="+mn-lt"/>
            </a:endParaRPr>
          </a:p>
          <a:p>
            <a:endParaRPr lang="sv-SE" sz="2400" b="1" dirty="0">
              <a:ea typeface="+mn-lt"/>
              <a:cs typeface="+mn-lt"/>
            </a:endParaRPr>
          </a:p>
          <a:p>
            <a:endParaRPr lang="sv-SE" sz="2400" dirty="0"/>
          </a:p>
          <a:p>
            <a:endParaRPr lang="sv-SE" sz="2400" dirty="0">
              <a:ea typeface="+mn-lt"/>
              <a:cs typeface="+mn-lt"/>
            </a:endParaRPr>
          </a:p>
          <a:p>
            <a:br>
              <a:rPr lang="sv-SE" sz="1600" b="1" dirty="0">
                <a:ea typeface="+mn-lt"/>
                <a:cs typeface="+mn-lt"/>
              </a:rPr>
            </a:br>
            <a:endParaRPr lang="sv-SE" sz="2400" dirty="0"/>
          </a:p>
          <a:p>
            <a:endParaRPr lang="sv-SE" sz="2400" b="1" dirty="0">
              <a:solidFill>
                <a:srgbClr val="000000"/>
              </a:solidFill>
              <a:ea typeface="+mn-lt"/>
              <a:cs typeface="+mn-lt"/>
            </a:endParaRPr>
          </a:p>
          <a:p>
            <a:endParaRPr lang="sv-SE" sz="2400" b="1" dirty="0">
              <a:solidFill>
                <a:srgbClr val="000000"/>
              </a:solidFill>
              <a:ea typeface="+mn-lt"/>
              <a:cs typeface="+mn-lt"/>
            </a:endParaRPr>
          </a:p>
          <a:p>
            <a:endParaRPr lang="sv-SE" sz="2400" b="1" dirty="0">
              <a:solidFill>
                <a:srgbClr val="000000"/>
              </a:solidFill>
              <a:ea typeface="+mn-lt"/>
              <a:cs typeface="+mn-lt"/>
            </a:endParaRPr>
          </a:p>
          <a:p>
            <a:pPr>
              <a:buFont typeface="Arial"/>
              <a:buChar char="•"/>
            </a:pPr>
            <a:endParaRPr lang="sv-SE" sz="2400" dirty="0">
              <a:solidFill>
                <a:srgbClr val="000000"/>
              </a:solidFill>
              <a:ea typeface="+mn-lt"/>
              <a:cs typeface="+mn-lt"/>
            </a:endParaRPr>
          </a:p>
          <a:p>
            <a:r>
              <a:rPr lang="sv-SE" sz="2400" dirty="0">
                <a:solidFill>
                  <a:srgbClr val="000000"/>
                </a:solidFill>
                <a:ea typeface="+mn-lt"/>
                <a:cs typeface="+mn-lt"/>
              </a:rPr>
              <a:t>.</a:t>
            </a:r>
            <a:endParaRPr lang="sv-SE" sz="2400" dirty="0">
              <a:ea typeface="+mn-lt"/>
              <a:cs typeface="+mn-lt"/>
            </a:endParaRPr>
          </a:p>
          <a:p>
            <a:pPr marL="285750" indent="-285750">
              <a:buFont typeface="Arial"/>
              <a:buChar char="•"/>
            </a:pPr>
            <a:endParaRPr lang="sv-SE" sz="2400" dirty="0">
              <a:solidFill>
                <a:srgbClr val="000000"/>
              </a:solidFill>
            </a:endParaRPr>
          </a:p>
          <a:p>
            <a:pPr marL="285750" indent="-285750">
              <a:buFont typeface="Arial"/>
              <a:buChar char="•"/>
            </a:pPr>
            <a:endParaRPr lang="sv-SE" sz="2400" dirty="0">
              <a:solidFill>
                <a:srgbClr val="000000"/>
              </a:solidFill>
              <a:latin typeface="Hyra Sans"/>
              <a:ea typeface="Roboto"/>
              <a:cs typeface="Roboto"/>
            </a:endParaRPr>
          </a:p>
          <a:p>
            <a:endParaRPr lang="sv-SE" sz="2400" b="1" dirty="0">
              <a:solidFill>
                <a:srgbClr val="4E4E4E"/>
              </a:solidFill>
              <a:latin typeface="Hyra Sans"/>
              <a:ea typeface="Roboto"/>
              <a:cs typeface="Roboto"/>
            </a:endParaRPr>
          </a:p>
          <a:p>
            <a:pPr marL="285750" indent="-285750">
              <a:buFont typeface="Arial"/>
              <a:buChar char="•"/>
            </a:pPr>
            <a:endParaRPr lang="sv-SE" sz="2400" dirty="0">
              <a:solidFill>
                <a:srgbClr val="4E4E4E"/>
              </a:solidFill>
              <a:latin typeface="Hyra Sans Text"/>
              <a:ea typeface="Roboto"/>
              <a:cs typeface="Roboto"/>
            </a:endParaRPr>
          </a:p>
          <a:p>
            <a:pPr marL="285750" indent="-285750">
              <a:buFont typeface="Arial"/>
              <a:buChar char="•"/>
            </a:pPr>
            <a:endParaRPr lang="sv-SE" sz="2400" dirty="0">
              <a:solidFill>
                <a:srgbClr val="4E4E4E"/>
              </a:solidFill>
              <a:latin typeface="Roboto"/>
              <a:ea typeface="Roboto"/>
              <a:cs typeface="Roboto"/>
            </a:endParaRPr>
          </a:p>
          <a:p>
            <a:endParaRPr lang="sv-SE" sz="2400" dirty="0"/>
          </a:p>
        </p:txBody>
      </p:sp>
      <p:sp>
        <p:nvSpPr>
          <p:cNvPr id="3" name="textruta 2">
            <a:extLst>
              <a:ext uri="{FF2B5EF4-FFF2-40B4-BE49-F238E27FC236}">
                <a16:creationId xmlns:a16="http://schemas.microsoft.com/office/drawing/2014/main" id="{0047D4A1-F3EB-C500-8529-8D434C135A54}"/>
              </a:ext>
            </a:extLst>
          </p:cNvPr>
          <p:cNvSpPr txBox="1"/>
          <p:nvPr/>
        </p:nvSpPr>
        <p:spPr>
          <a:xfrm>
            <a:off x="366738" y="3013501"/>
            <a:ext cx="1094916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sv-SE" sz="2400" dirty="0"/>
              <a:t>Staten måste ta sitt ansvar för att bygga bort bostadsbristen. </a:t>
            </a:r>
            <a:br>
              <a:rPr lang="sv-SE" sz="2400" dirty="0"/>
            </a:br>
            <a:r>
              <a:rPr lang="sv-SE" sz="2400" dirty="0"/>
              <a:t>För att fler ska ha ett eget hem med en rimlig hyra. </a:t>
            </a:r>
          </a:p>
        </p:txBody>
      </p:sp>
      <p:sp>
        <p:nvSpPr>
          <p:cNvPr id="7" name="Content Placeholder 2">
            <a:extLst>
              <a:ext uri="{FF2B5EF4-FFF2-40B4-BE49-F238E27FC236}">
                <a16:creationId xmlns:a16="http://schemas.microsoft.com/office/drawing/2014/main" id="{C396323A-4A6E-C434-23B2-0773D2DD3B44}"/>
              </a:ext>
            </a:extLst>
          </p:cNvPr>
          <p:cNvSpPr txBox="1">
            <a:spLocks/>
          </p:cNvSpPr>
          <p:nvPr/>
        </p:nvSpPr>
        <p:spPr>
          <a:xfrm>
            <a:off x="526650" y="4208399"/>
            <a:ext cx="11449050" cy="751262"/>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2400" dirty="0"/>
              <a:t>184 000 unga vuxna väntar på att flytta hemifrån.</a:t>
            </a:r>
            <a:endParaRPr lang="en-US" sz="2400" dirty="0"/>
          </a:p>
        </p:txBody>
      </p:sp>
      <p:sp>
        <p:nvSpPr>
          <p:cNvPr id="9" name="Content Placeholder 2">
            <a:extLst>
              <a:ext uri="{FF2B5EF4-FFF2-40B4-BE49-F238E27FC236}">
                <a16:creationId xmlns:a16="http://schemas.microsoft.com/office/drawing/2014/main" id="{74180FD0-7902-E530-AC4B-1A4772374642}"/>
              </a:ext>
            </a:extLst>
          </p:cNvPr>
          <p:cNvSpPr txBox="1">
            <a:spLocks/>
          </p:cNvSpPr>
          <p:nvPr/>
        </p:nvSpPr>
        <p:spPr>
          <a:xfrm>
            <a:off x="526650" y="5160899"/>
            <a:ext cx="11449050" cy="751262"/>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2400" dirty="0"/>
              <a:t>Bostadsbristen påverkar möjligheten att flytta till jobb och studier, att bilda familj eller separera. Det påverkar hela samhället!</a:t>
            </a:r>
            <a:endParaRPr lang="en-US" sz="2400" dirty="0"/>
          </a:p>
        </p:txBody>
      </p:sp>
    </p:spTree>
    <p:extLst>
      <p:ext uri="{BB962C8B-B14F-4D97-AF65-F5344CB8AC3E}">
        <p14:creationId xmlns:p14="http://schemas.microsoft.com/office/powerpoint/2010/main" val="2235825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691B5-A096-1589-E1D8-6B3537D375EE}"/>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A67E9F9E-BC82-0F9F-ABF1-187B29090D2E}"/>
              </a:ext>
            </a:extLst>
          </p:cNvPr>
          <p:cNvSpPr>
            <a:spLocks noGrp="1"/>
          </p:cNvSpPr>
          <p:nvPr>
            <p:ph type="title"/>
          </p:nvPr>
        </p:nvSpPr>
        <p:spPr>
          <a:xfrm>
            <a:off x="-368753" y="2539210"/>
            <a:ext cx="12929507" cy="1404937"/>
          </a:xfrm>
        </p:spPr>
        <p:txBody>
          <a:bodyPr/>
          <a:lstStyle/>
          <a:p>
            <a:pPr algn="ctr"/>
            <a:br>
              <a:rPr lang="sv-SE" sz="4000">
                <a:latin typeface="Hyra Sans Display"/>
              </a:rPr>
            </a:br>
            <a:br>
              <a:rPr lang="sv-SE" sz="4000">
                <a:latin typeface="Hyra Sans Display"/>
              </a:rPr>
            </a:br>
            <a:r>
              <a:rPr lang="sv-SE" sz="4000">
                <a:latin typeface="Hyra Sans Display"/>
              </a:rPr>
              <a:t>Nej till vinstuttag, utförsäljningar &amp; ombildningar</a:t>
            </a:r>
            <a:endParaRPr lang="sv-SE" sz="4000" b="0">
              <a:latin typeface="Hyra Sans"/>
            </a:endParaRPr>
          </a:p>
        </p:txBody>
      </p:sp>
      <p:sp>
        <p:nvSpPr>
          <p:cNvPr id="3" name="textruta 2">
            <a:extLst>
              <a:ext uri="{FF2B5EF4-FFF2-40B4-BE49-F238E27FC236}">
                <a16:creationId xmlns:a16="http://schemas.microsoft.com/office/drawing/2014/main" id="{C1B18ED5-8EDE-F851-FC4A-8C7D0AC85267}"/>
              </a:ext>
            </a:extLst>
          </p:cNvPr>
          <p:cNvSpPr txBox="1"/>
          <p:nvPr/>
        </p:nvSpPr>
        <p:spPr>
          <a:xfrm>
            <a:off x="1654629" y="2224767"/>
            <a:ext cx="8888185" cy="92333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v-SE" sz="5400" b="1">
                <a:solidFill>
                  <a:schemeClr val="tx2">
                    <a:lumMod val="25000"/>
                  </a:schemeClr>
                </a:solidFill>
                <a:latin typeface="Hyra Sans Display"/>
              </a:rPr>
              <a:t>STÄRK ALLMÄNNYTTAN!</a:t>
            </a:r>
            <a:endParaRPr lang="sv-SE">
              <a:solidFill>
                <a:schemeClr val="tx2">
                  <a:lumMod val="25000"/>
                </a:schemeClr>
              </a:solidFill>
            </a:endParaRPr>
          </a:p>
        </p:txBody>
      </p:sp>
    </p:spTree>
    <p:extLst>
      <p:ext uri="{BB962C8B-B14F-4D97-AF65-F5344CB8AC3E}">
        <p14:creationId xmlns:p14="http://schemas.microsoft.com/office/powerpoint/2010/main" val="23634209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BB43B3E-1571-6D61-7895-9B5025CCCD97}"/>
              </a:ext>
            </a:extLst>
          </p:cNvPr>
          <p:cNvSpPr>
            <a:spLocks noGrp="1"/>
          </p:cNvSpPr>
          <p:nvPr>
            <p:ph type="title"/>
          </p:nvPr>
        </p:nvSpPr>
        <p:spPr>
          <a:xfrm>
            <a:off x="371475" y="-134191"/>
            <a:ext cx="11449050" cy="1404937"/>
          </a:xfrm>
        </p:spPr>
        <p:txBody>
          <a:bodyPr/>
          <a:lstStyle/>
          <a:p>
            <a:r>
              <a:rPr lang="sv-SE">
                <a:latin typeface="Hyra Sans Display"/>
              </a:rPr>
              <a:t>Varför behöver vi allmännyttan? </a:t>
            </a:r>
            <a:endParaRPr lang="sv-SE"/>
          </a:p>
        </p:txBody>
      </p:sp>
      <p:sp>
        <p:nvSpPr>
          <p:cNvPr id="3" name="Platshållare för innehåll 2">
            <a:extLst>
              <a:ext uri="{FF2B5EF4-FFF2-40B4-BE49-F238E27FC236}">
                <a16:creationId xmlns:a16="http://schemas.microsoft.com/office/drawing/2014/main" id="{C73073F5-52BD-C49E-C43F-E2F54DFA6E27}"/>
              </a:ext>
            </a:extLst>
          </p:cNvPr>
          <p:cNvSpPr>
            <a:spLocks noGrp="1"/>
          </p:cNvSpPr>
          <p:nvPr>
            <p:ph idx="1"/>
          </p:nvPr>
        </p:nvSpPr>
        <p:spPr>
          <a:xfrm>
            <a:off x="371475" y="1643529"/>
            <a:ext cx="11449050" cy="3563937"/>
          </a:xfrm>
        </p:spPr>
        <p:txBody>
          <a:bodyPr vert="horz" lIns="0" tIns="0" rIns="0" bIns="0" rtlCol="0" anchor="t">
            <a:noAutofit/>
          </a:bodyPr>
          <a:lstStyle/>
          <a:p>
            <a:pPr marL="0" indent="0">
              <a:lnSpc>
                <a:spcPct val="100000"/>
              </a:lnSpc>
              <a:spcBef>
                <a:spcPts val="0"/>
              </a:spcBef>
              <a:buNone/>
            </a:pPr>
            <a:endParaRPr lang="sv-SE" sz="2200" dirty="0"/>
          </a:p>
          <a:p>
            <a:pPr marL="285750" indent="-285750">
              <a:lnSpc>
                <a:spcPct val="85000"/>
              </a:lnSpc>
              <a:spcBef>
                <a:spcPct val="0"/>
              </a:spcBef>
            </a:pPr>
            <a:r>
              <a:rPr lang="sv-SE" sz="2200" dirty="0"/>
              <a:t>Kommunala bostadsföretag är ett viktigt verktyg</a:t>
            </a:r>
            <a:r>
              <a:rPr lang="sv-SE" sz="2200" b="1" dirty="0"/>
              <a:t> </a:t>
            </a:r>
            <a:r>
              <a:rPr lang="sv-SE" sz="2200" dirty="0"/>
              <a:t>för kommuner att påverka bostadsförsörjningen och säkerställa att alla grupper i samhället har tillgång till en bostad. </a:t>
            </a:r>
          </a:p>
          <a:p>
            <a:pPr marL="0" indent="0">
              <a:lnSpc>
                <a:spcPct val="85000"/>
              </a:lnSpc>
              <a:spcBef>
                <a:spcPct val="0"/>
              </a:spcBef>
              <a:buNone/>
            </a:pPr>
            <a:endParaRPr lang="sv-SE" sz="2200" dirty="0"/>
          </a:p>
          <a:p>
            <a:pPr marL="285750" indent="-285750">
              <a:lnSpc>
                <a:spcPct val="85000"/>
              </a:lnSpc>
              <a:spcBef>
                <a:spcPct val="0"/>
              </a:spcBef>
            </a:pPr>
            <a:r>
              <a:rPr lang="sv-SE" sz="2200" dirty="0"/>
              <a:t>Samhällsansvar.</a:t>
            </a:r>
            <a:r>
              <a:rPr lang="sv-SE" sz="2200" b="1" dirty="0"/>
              <a:t> </a:t>
            </a:r>
            <a:r>
              <a:rPr lang="sv-SE" sz="2200" dirty="0"/>
              <a:t>Allmännyttan tar ett socialt ansvar som leder till ökad trygghet och färre antal vräkningar. </a:t>
            </a:r>
          </a:p>
          <a:p>
            <a:pPr marL="285750" indent="-285750">
              <a:lnSpc>
                <a:spcPct val="85000"/>
              </a:lnSpc>
              <a:spcBef>
                <a:spcPct val="0"/>
              </a:spcBef>
            </a:pPr>
            <a:endParaRPr lang="sv-SE" sz="2200" dirty="0"/>
          </a:p>
          <a:p>
            <a:pPr marL="285750" indent="-285750">
              <a:lnSpc>
                <a:spcPct val="85000"/>
              </a:lnSpc>
              <a:spcBef>
                <a:spcPct val="0"/>
              </a:spcBef>
            </a:pPr>
            <a:r>
              <a:rPr lang="sv-SE" sz="2200" dirty="0">
                <a:solidFill>
                  <a:srgbClr val="1A1A1A"/>
                </a:solidFill>
              </a:rPr>
              <a:t>Allmännyttan</a:t>
            </a:r>
            <a:r>
              <a:rPr lang="sv-SE" sz="2200" b="1" dirty="0">
                <a:solidFill>
                  <a:srgbClr val="1A1A1A"/>
                </a:solidFill>
              </a:rPr>
              <a:t> </a:t>
            </a:r>
            <a:r>
              <a:rPr lang="sv-SE" sz="2200" dirty="0">
                <a:solidFill>
                  <a:srgbClr val="1A1A1A"/>
                </a:solidFill>
              </a:rPr>
              <a:t>har oftast lägre hyror än privata värdar.</a:t>
            </a:r>
            <a:endParaRPr lang="sv-SE" sz="2200" dirty="0"/>
          </a:p>
          <a:p>
            <a:pPr marL="285750" indent="-285750">
              <a:lnSpc>
                <a:spcPct val="100000"/>
              </a:lnSpc>
              <a:spcBef>
                <a:spcPts val="0"/>
              </a:spcBef>
            </a:pPr>
            <a:endParaRPr lang="sv-SE" sz="2200" dirty="0"/>
          </a:p>
          <a:p>
            <a:pPr marL="285750" indent="-285750">
              <a:lnSpc>
                <a:spcPct val="100000"/>
              </a:lnSpc>
              <a:spcBef>
                <a:spcPts val="0"/>
              </a:spcBef>
            </a:pPr>
            <a:endParaRPr lang="sv-SE" sz="2200" dirty="0"/>
          </a:p>
          <a:p>
            <a:endParaRPr lang="sv-SE" sz="2200" dirty="0"/>
          </a:p>
        </p:txBody>
      </p:sp>
    </p:spTree>
    <p:extLst>
      <p:ext uri="{BB962C8B-B14F-4D97-AF65-F5344CB8AC3E}">
        <p14:creationId xmlns:p14="http://schemas.microsoft.com/office/powerpoint/2010/main" val="36267131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C74E9A-DD5D-C79D-DEFB-E655AD3AC399}"/>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6A44B7BB-BF74-859B-50D9-D6A6906034E8}"/>
              </a:ext>
            </a:extLst>
          </p:cNvPr>
          <p:cNvSpPr>
            <a:spLocks noGrp="1"/>
          </p:cNvSpPr>
          <p:nvPr>
            <p:ph type="title"/>
          </p:nvPr>
        </p:nvSpPr>
        <p:spPr>
          <a:xfrm>
            <a:off x="371475" y="2487"/>
            <a:ext cx="11449050" cy="1404937"/>
          </a:xfrm>
        </p:spPr>
        <p:txBody>
          <a:bodyPr/>
          <a:lstStyle/>
          <a:p>
            <a:r>
              <a:rPr lang="sv-SE">
                <a:latin typeface="Hyra Sans Display"/>
              </a:rPr>
              <a:t>VÅRA BUDSKAP</a:t>
            </a:r>
            <a:endParaRPr lang="sv-SE"/>
          </a:p>
        </p:txBody>
      </p:sp>
      <p:sp>
        <p:nvSpPr>
          <p:cNvPr id="3" name="Platshållare för innehåll 2">
            <a:extLst>
              <a:ext uri="{FF2B5EF4-FFF2-40B4-BE49-F238E27FC236}">
                <a16:creationId xmlns:a16="http://schemas.microsoft.com/office/drawing/2014/main" id="{3805152D-8919-0A8D-9F60-CDD2A5FC24B1}"/>
              </a:ext>
            </a:extLst>
          </p:cNvPr>
          <p:cNvSpPr>
            <a:spLocks noGrp="1"/>
          </p:cNvSpPr>
          <p:nvPr>
            <p:ph idx="1"/>
          </p:nvPr>
        </p:nvSpPr>
        <p:spPr/>
        <p:txBody>
          <a:bodyPr vert="horz" lIns="0" tIns="0" rIns="0" bIns="0" rtlCol="0" anchor="t">
            <a:noAutofit/>
          </a:bodyPr>
          <a:lstStyle/>
          <a:p>
            <a:pPr marL="0" indent="0">
              <a:lnSpc>
                <a:spcPct val="100000"/>
              </a:lnSpc>
              <a:spcBef>
                <a:spcPts val="0"/>
              </a:spcBef>
              <a:buNone/>
            </a:pPr>
            <a:endParaRPr lang="sv-SE" sz="1800"/>
          </a:p>
          <a:p>
            <a:pPr>
              <a:lnSpc>
                <a:spcPct val="100000"/>
              </a:lnSpc>
              <a:spcBef>
                <a:spcPts val="0"/>
              </a:spcBef>
            </a:pPr>
            <a:endParaRPr lang="en-US"/>
          </a:p>
        </p:txBody>
      </p:sp>
      <p:sp>
        <p:nvSpPr>
          <p:cNvPr id="4" name="textruta 3">
            <a:extLst>
              <a:ext uri="{FF2B5EF4-FFF2-40B4-BE49-F238E27FC236}">
                <a16:creationId xmlns:a16="http://schemas.microsoft.com/office/drawing/2014/main" id="{ABB6E1F3-9A0F-651B-0843-9DAC83ACC627}"/>
              </a:ext>
            </a:extLst>
          </p:cNvPr>
          <p:cNvSpPr txBox="1"/>
          <p:nvPr/>
        </p:nvSpPr>
        <p:spPr>
          <a:xfrm>
            <a:off x="375095" y="1882756"/>
            <a:ext cx="11445424" cy="100642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sv-SE" sz="2400"/>
              <a:t>Allmännyttan är det finaste vi har! Att bo i allmännyttan betyder för många människor trygghet. Och det ska vi försvara! </a:t>
            </a:r>
          </a:p>
          <a:p>
            <a:pPr marL="342900" indent="-342900">
              <a:buFont typeface="Arial"/>
              <a:buChar char="•"/>
            </a:pPr>
            <a:endParaRPr lang="sv-SE" sz="2400"/>
          </a:p>
          <a:p>
            <a:pPr marL="342900" indent="-342900">
              <a:buFont typeface="Arial"/>
              <a:buChar char="•"/>
            </a:pPr>
            <a:endParaRPr lang="sv-SE" sz="2400"/>
          </a:p>
          <a:p>
            <a:endParaRPr lang="sv-SE" sz="2400"/>
          </a:p>
          <a:p>
            <a:pPr marL="342900" indent="-342900">
              <a:buFont typeface="Arial"/>
              <a:buChar char="•"/>
            </a:pPr>
            <a:endParaRPr lang="sv-SE" sz="2400"/>
          </a:p>
          <a:p>
            <a:endParaRPr lang="sv-SE" sz="2400"/>
          </a:p>
          <a:p>
            <a:pPr marL="342900" indent="-342900">
              <a:buFont typeface="Arial"/>
              <a:buChar char="•"/>
            </a:pPr>
            <a:endParaRPr lang="sv-SE" sz="2400"/>
          </a:p>
          <a:p>
            <a:endParaRPr lang="sv-SE" sz="2400"/>
          </a:p>
          <a:p>
            <a:endParaRPr lang="sv-SE" sz="2400"/>
          </a:p>
          <a:p>
            <a:endParaRPr lang="sv-SE" sz="2400"/>
          </a:p>
          <a:p>
            <a:endParaRPr lang="sv-SE" sz="2400"/>
          </a:p>
          <a:p>
            <a:endParaRPr lang="sv-SE" sz="2400" b="1"/>
          </a:p>
          <a:p>
            <a:endParaRPr lang="sv-SE" sz="2400" b="1"/>
          </a:p>
          <a:p>
            <a:endParaRPr lang="sv-SE" sz="2400" b="1"/>
          </a:p>
          <a:p>
            <a:endParaRPr lang="sv-SE" sz="2400" b="1"/>
          </a:p>
          <a:p>
            <a:endParaRPr lang="sv-SE" sz="2400" b="1"/>
          </a:p>
          <a:p>
            <a:endParaRPr lang="sv-SE" sz="2400" b="1"/>
          </a:p>
          <a:p>
            <a:endParaRPr lang="sv-SE" sz="2400" b="1"/>
          </a:p>
          <a:p>
            <a:endParaRPr lang="sv-SE" sz="2400" b="1"/>
          </a:p>
          <a:p>
            <a:endParaRPr lang="sv-SE" sz="2400" b="1"/>
          </a:p>
          <a:p>
            <a:endParaRPr lang="sv-SE" sz="2400" b="1"/>
          </a:p>
          <a:p>
            <a:endParaRPr lang="sv-SE" sz="2400" b="1"/>
          </a:p>
          <a:p>
            <a:endParaRPr lang="sv-SE" sz="2400" b="1"/>
          </a:p>
          <a:p>
            <a:endParaRPr lang="sv-SE" sz="2400" b="1"/>
          </a:p>
          <a:p>
            <a:endParaRPr lang="sv-SE" sz="2400" b="1"/>
          </a:p>
        </p:txBody>
      </p:sp>
      <p:sp>
        <p:nvSpPr>
          <p:cNvPr id="9" name="textruta 8">
            <a:extLst>
              <a:ext uri="{FF2B5EF4-FFF2-40B4-BE49-F238E27FC236}">
                <a16:creationId xmlns:a16="http://schemas.microsoft.com/office/drawing/2014/main" id="{AAE38C39-70A4-B40B-3BFB-EF6B2189505E}"/>
              </a:ext>
            </a:extLst>
          </p:cNvPr>
          <p:cNvSpPr txBox="1"/>
          <p:nvPr/>
        </p:nvSpPr>
        <p:spPr>
          <a:xfrm>
            <a:off x="376518" y="3016624"/>
            <a:ext cx="1035627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sv-SE" sz="2400"/>
              <a:t>Hundratusentals hyreslägenheter har försvunnit, genom att politiken sålt ut dem. Detta leder till att bostadsbristen förvärras. </a:t>
            </a:r>
            <a:endParaRPr lang="sv-SE"/>
          </a:p>
        </p:txBody>
      </p:sp>
      <p:sp>
        <p:nvSpPr>
          <p:cNvPr id="11" name="textruta 10">
            <a:extLst>
              <a:ext uri="{FF2B5EF4-FFF2-40B4-BE49-F238E27FC236}">
                <a16:creationId xmlns:a16="http://schemas.microsoft.com/office/drawing/2014/main" id="{83133322-CAAD-54EB-83D9-387615D40C43}"/>
              </a:ext>
            </a:extLst>
          </p:cNvPr>
          <p:cNvSpPr txBox="1"/>
          <p:nvPr/>
        </p:nvSpPr>
        <p:spPr>
          <a:xfrm>
            <a:off x="372036" y="4267200"/>
            <a:ext cx="1035627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sv-SE" sz="2400"/>
              <a:t>Allmännyttan kan bygga fler bostäder med rimliga hyror och kan därmed få bort bostadsbristen.</a:t>
            </a:r>
            <a:endParaRPr lang="sv-SE"/>
          </a:p>
        </p:txBody>
      </p:sp>
    </p:spTree>
    <p:extLst>
      <p:ext uri="{BB962C8B-B14F-4D97-AF65-F5344CB8AC3E}">
        <p14:creationId xmlns:p14="http://schemas.microsoft.com/office/powerpoint/2010/main" val="24029973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9BA8F2-5A37-3A29-FCA3-EA49D05D5BDD}"/>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B760B715-816E-6E80-B152-2DF4436CD225}"/>
              </a:ext>
            </a:extLst>
          </p:cNvPr>
          <p:cNvSpPr>
            <a:spLocks noGrp="1"/>
          </p:cNvSpPr>
          <p:nvPr>
            <p:ph type="title"/>
          </p:nvPr>
        </p:nvSpPr>
        <p:spPr>
          <a:xfrm>
            <a:off x="371475" y="2487"/>
            <a:ext cx="11449050" cy="1404937"/>
          </a:xfrm>
        </p:spPr>
        <p:txBody>
          <a:bodyPr/>
          <a:lstStyle/>
          <a:p>
            <a:r>
              <a:rPr lang="sv-SE">
                <a:latin typeface="Hyra Sans Display"/>
              </a:rPr>
              <a:t>VÅRA BUDSKAP</a:t>
            </a:r>
            <a:endParaRPr lang="sv-SE"/>
          </a:p>
        </p:txBody>
      </p:sp>
      <p:sp>
        <p:nvSpPr>
          <p:cNvPr id="3" name="Platshållare för innehåll 2">
            <a:extLst>
              <a:ext uri="{FF2B5EF4-FFF2-40B4-BE49-F238E27FC236}">
                <a16:creationId xmlns:a16="http://schemas.microsoft.com/office/drawing/2014/main" id="{3CF6DEF8-562F-1870-472F-2FD965FC63C2}"/>
              </a:ext>
            </a:extLst>
          </p:cNvPr>
          <p:cNvSpPr>
            <a:spLocks noGrp="1"/>
          </p:cNvSpPr>
          <p:nvPr>
            <p:ph idx="1"/>
          </p:nvPr>
        </p:nvSpPr>
        <p:spPr/>
        <p:txBody>
          <a:bodyPr vert="horz" lIns="0" tIns="0" rIns="0" bIns="0" rtlCol="0" anchor="t">
            <a:noAutofit/>
          </a:bodyPr>
          <a:lstStyle/>
          <a:p>
            <a:pPr marL="0" indent="0">
              <a:lnSpc>
                <a:spcPct val="100000"/>
              </a:lnSpc>
              <a:spcBef>
                <a:spcPts val="0"/>
              </a:spcBef>
              <a:buNone/>
            </a:pPr>
            <a:endParaRPr lang="sv-SE" sz="1800"/>
          </a:p>
          <a:p>
            <a:pPr>
              <a:lnSpc>
                <a:spcPct val="100000"/>
              </a:lnSpc>
              <a:spcBef>
                <a:spcPts val="0"/>
              </a:spcBef>
            </a:pPr>
            <a:endParaRPr lang="en-US"/>
          </a:p>
        </p:txBody>
      </p:sp>
      <p:sp>
        <p:nvSpPr>
          <p:cNvPr id="5" name="textruta 4">
            <a:extLst>
              <a:ext uri="{FF2B5EF4-FFF2-40B4-BE49-F238E27FC236}">
                <a16:creationId xmlns:a16="http://schemas.microsoft.com/office/drawing/2014/main" id="{2C3ABDE5-5C1F-6A82-060A-60B28D89F8CE}"/>
              </a:ext>
            </a:extLst>
          </p:cNvPr>
          <p:cNvSpPr txBox="1"/>
          <p:nvPr/>
        </p:nvSpPr>
        <p:spPr>
          <a:xfrm>
            <a:off x="374072" y="1902173"/>
            <a:ext cx="10737272"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sv-SE" sz="2200" dirty="0"/>
          </a:p>
          <a:p>
            <a:pPr marL="342900" indent="-342900">
              <a:buFont typeface="Arial,Sans-Serif"/>
              <a:buChar char="•"/>
            </a:pPr>
            <a:r>
              <a:rPr lang="sv-SE" sz="2200" dirty="0"/>
              <a:t>Alla har inte möjlighet att köpa en bostadsrätt. Hyresrätten är därför en avgörande del för att alla ska kunna ha ett bra hem, oavsett plånbok.</a:t>
            </a:r>
          </a:p>
          <a:p>
            <a:endParaRPr lang="sv-SE" sz="2200" dirty="0"/>
          </a:p>
        </p:txBody>
      </p:sp>
      <p:sp>
        <p:nvSpPr>
          <p:cNvPr id="9" name="textruta 8">
            <a:extLst>
              <a:ext uri="{FF2B5EF4-FFF2-40B4-BE49-F238E27FC236}">
                <a16:creationId xmlns:a16="http://schemas.microsoft.com/office/drawing/2014/main" id="{AE63951C-E155-1738-0273-F14B69354BFA}"/>
              </a:ext>
            </a:extLst>
          </p:cNvPr>
          <p:cNvSpPr txBox="1"/>
          <p:nvPr/>
        </p:nvSpPr>
        <p:spPr>
          <a:xfrm>
            <a:off x="371475" y="3248063"/>
            <a:ext cx="10356272"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sv-SE" sz="2200" dirty="0"/>
              <a:t>Nej till utförsäljningar! </a:t>
            </a:r>
            <a:endParaRPr lang="sv-SE" dirty="0"/>
          </a:p>
        </p:txBody>
      </p:sp>
      <p:sp>
        <p:nvSpPr>
          <p:cNvPr id="11" name="textruta 10">
            <a:extLst>
              <a:ext uri="{FF2B5EF4-FFF2-40B4-BE49-F238E27FC236}">
                <a16:creationId xmlns:a16="http://schemas.microsoft.com/office/drawing/2014/main" id="{34B30F69-DFA9-8F2E-4E91-3904E799FFA1}"/>
              </a:ext>
            </a:extLst>
          </p:cNvPr>
          <p:cNvSpPr txBox="1"/>
          <p:nvPr/>
        </p:nvSpPr>
        <p:spPr>
          <a:xfrm>
            <a:off x="386301" y="4184962"/>
            <a:ext cx="10356272"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sv-SE" sz="2200" dirty="0"/>
              <a:t>Nej till vinstuttag! Pengarna från hyresgästerna ska investeras i underhåll, byggande av fler hyresrätter och trygghetsskapande åtgärder</a:t>
            </a:r>
            <a:endParaRPr lang="sv-SE" dirty="0"/>
          </a:p>
        </p:txBody>
      </p:sp>
    </p:spTree>
    <p:extLst>
      <p:ext uri="{BB962C8B-B14F-4D97-AF65-F5344CB8AC3E}">
        <p14:creationId xmlns:p14="http://schemas.microsoft.com/office/powerpoint/2010/main" val="20753066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BAC2C9-810A-04D4-CFC3-7838D76825DF}"/>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26BC7ECB-0F12-4F27-D421-6DFE5A032989}"/>
              </a:ext>
            </a:extLst>
          </p:cNvPr>
          <p:cNvSpPr>
            <a:spLocks noGrp="1"/>
          </p:cNvSpPr>
          <p:nvPr>
            <p:ph type="title"/>
          </p:nvPr>
        </p:nvSpPr>
        <p:spPr>
          <a:xfrm>
            <a:off x="371475" y="3244321"/>
            <a:ext cx="11449050" cy="1404937"/>
          </a:xfrm>
        </p:spPr>
        <p:txBody>
          <a:bodyPr/>
          <a:lstStyle/>
          <a:p>
            <a:pPr algn="ctr"/>
            <a:br>
              <a:rPr lang="sv-SE" sz="4000">
                <a:latin typeface="Hyra Sans Display"/>
              </a:rPr>
            </a:br>
            <a:r>
              <a:rPr lang="sv-SE" sz="4000">
                <a:solidFill>
                  <a:srgbClr val="FFFFFF"/>
                </a:solidFill>
                <a:latin typeface="Hyra Sans Display"/>
              </a:rPr>
              <a:t>Öka hyresgästers upplevda trygghet</a:t>
            </a:r>
            <a:endParaRPr lang="sv-SE" sz="4000">
              <a:solidFill>
                <a:srgbClr val="FFFFFF"/>
              </a:solidFill>
            </a:endParaRPr>
          </a:p>
        </p:txBody>
      </p:sp>
      <p:sp>
        <p:nvSpPr>
          <p:cNvPr id="3" name="textruta 2">
            <a:extLst>
              <a:ext uri="{FF2B5EF4-FFF2-40B4-BE49-F238E27FC236}">
                <a16:creationId xmlns:a16="http://schemas.microsoft.com/office/drawing/2014/main" id="{A2460C82-479F-236E-AA6D-07378ED42615}"/>
              </a:ext>
            </a:extLst>
          </p:cNvPr>
          <p:cNvSpPr txBox="1"/>
          <p:nvPr/>
        </p:nvSpPr>
        <p:spPr>
          <a:xfrm>
            <a:off x="1806349" y="2083941"/>
            <a:ext cx="8578808" cy="175432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v-SE" sz="5400" b="1">
                <a:solidFill>
                  <a:schemeClr val="tx2">
                    <a:lumMod val="25000"/>
                  </a:schemeClr>
                </a:solidFill>
                <a:latin typeface="Hyra Sans Display"/>
              </a:rPr>
              <a:t>ÖKAD TRYGGHET I</a:t>
            </a:r>
            <a:br>
              <a:rPr lang="sv-SE" sz="5400" b="1">
                <a:solidFill>
                  <a:schemeClr val="tx2">
                    <a:lumMod val="25000"/>
                  </a:schemeClr>
                </a:solidFill>
                <a:latin typeface="Hyra Sans Display"/>
              </a:rPr>
            </a:br>
            <a:r>
              <a:rPr lang="sv-SE" sz="5400" b="1">
                <a:solidFill>
                  <a:schemeClr val="tx2">
                    <a:lumMod val="25000"/>
                  </a:schemeClr>
                </a:solidFill>
                <a:latin typeface="Hyra Sans Display"/>
              </a:rPr>
              <a:t>VÅRA BOSTADSOMRÅDEN</a:t>
            </a:r>
          </a:p>
        </p:txBody>
      </p:sp>
    </p:spTree>
    <p:extLst>
      <p:ext uri="{BB962C8B-B14F-4D97-AF65-F5344CB8AC3E}">
        <p14:creationId xmlns:p14="http://schemas.microsoft.com/office/powerpoint/2010/main" val="38338371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6BA790-ECFA-F527-D61B-1D50E49F047C}"/>
            </a:ext>
          </a:extLst>
        </p:cNvPr>
        <p:cNvGrpSpPr/>
        <p:nvPr/>
      </p:nvGrpSpPr>
      <p:grpSpPr>
        <a:xfrm>
          <a:off x="0" y="0"/>
          <a:ext cx="0" cy="0"/>
          <a:chOff x="0" y="0"/>
          <a:chExt cx="0" cy="0"/>
        </a:xfrm>
      </p:grpSpPr>
      <p:sp>
        <p:nvSpPr>
          <p:cNvPr id="3" name="Underrubrik 2">
            <a:extLst>
              <a:ext uri="{FF2B5EF4-FFF2-40B4-BE49-F238E27FC236}">
                <a16:creationId xmlns:a16="http://schemas.microsoft.com/office/drawing/2014/main" id="{04F996FF-6D19-E40B-D56E-F5911A2AEB4D}"/>
              </a:ext>
            </a:extLst>
          </p:cNvPr>
          <p:cNvSpPr>
            <a:spLocks noGrp="1"/>
          </p:cNvSpPr>
          <p:nvPr>
            <p:ph type="subTitle" idx="1"/>
          </p:nvPr>
        </p:nvSpPr>
        <p:spPr>
          <a:xfrm>
            <a:off x="455610" y="1897872"/>
            <a:ext cx="9264860" cy="4560441"/>
          </a:xfrm>
        </p:spPr>
        <p:txBody>
          <a:bodyPr vert="horz" lIns="0" tIns="0" rIns="0" bIns="0" rtlCol="0" anchor="t">
            <a:noAutofit/>
          </a:bodyPr>
          <a:lstStyle/>
          <a:p>
            <a:endParaRPr lang="sv-SE" sz="2800" dirty="0"/>
          </a:p>
          <a:p>
            <a:endParaRPr lang="sv-SE" sz="2800" dirty="0"/>
          </a:p>
          <a:p>
            <a:pPr algn="ctr"/>
            <a:r>
              <a:rPr lang="sv-SE" sz="2800" dirty="0">
                <a:hlinkClick r:id="rId3"/>
              </a:rPr>
              <a:t>Länk till filmen</a:t>
            </a:r>
            <a:endParaRPr lang="sv-SE" sz="2800" dirty="0"/>
          </a:p>
        </p:txBody>
      </p:sp>
      <p:sp>
        <p:nvSpPr>
          <p:cNvPr id="4" name="Rubrik 3">
            <a:extLst>
              <a:ext uri="{FF2B5EF4-FFF2-40B4-BE49-F238E27FC236}">
                <a16:creationId xmlns:a16="http://schemas.microsoft.com/office/drawing/2014/main" id="{B8977B3D-9756-0EF4-EBEC-9B5CA5ADA673}"/>
              </a:ext>
            </a:extLst>
          </p:cNvPr>
          <p:cNvSpPr>
            <a:spLocks noGrp="1"/>
          </p:cNvSpPr>
          <p:nvPr>
            <p:ph type="title"/>
          </p:nvPr>
        </p:nvSpPr>
        <p:spPr>
          <a:xfrm>
            <a:off x="454100" y="-171048"/>
            <a:ext cx="5353051" cy="1620838"/>
          </a:xfrm>
        </p:spPr>
        <p:txBody>
          <a:bodyPr/>
          <a:lstStyle/>
          <a:p>
            <a:r>
              <a:rPr lang="sv-SE" sz="3200" dirty="0">
                <a:latin typeface="Hyra Sans Display"/>
              </a:rPr>
              <a:t>INTERN VALFILM</a:t>
            </a:r>
            <a:endParaRPr lang="sv-SE" sz="3200" dirty="0"/>
          </a:p>
        </p:txBody>
      </p:sp>
    </p:spTree>
    <p:extLst>
      <p:ext uri="{BB962C8B-B14F-4D97-AF65-F5344CB8AC3E}">
        <p14:creationId xmlns:p14="http://schemas.microsoft.com/office/powerpoint/2010/main" val="35154405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BE0B94-2C3E-04EE-8A56-7CA1EE81D555}"/>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94F8BE8C-F3A8-D64D-F7EC-D62A341102D2}"/>
              </a:ext>
            </a:extLst>
          </p:cNvPr>
          <p:cNvSpPr>
            <a:spLocks noGrp="1"/>
          </p:cNvSpPr>
          <p:nvPr>
            <p:ph type="title"/>
          </p:nvPr>
        </p:nvSpPr>
        <p:spPr>
          <a:xfrm>
            <a:off x="371475" y="314044"/>
            <a:ext cx="11449050" cy="1404937"/>
          </a:xfrm>
          <a:solidFill>
            <a:schemeClr val="tx2"/>
          </a:solidFill>
        </p:spPr>
        <p:txBody>
          <a:bodyPr anchor="ctr"/>
          <a:lstStyle/>
          <a:p>
            <a:r>
              <a:rPr lang="sv-SE" sz="4000" b="0">
                <a:latin typeface="Hyra Sans Display"/>
              </a:rPr>
              <a:t>VÅRA BUDSKAP</a:t>
            </a:r>
            <a:endParaRPr lang="sv-SE"/>
          </a:p>
        </p:txBody>
      </p:sp>
      <p:sp>
        <p:nvSpPr>
          <p:cNvPr id="5" name="Platshållare för innehåll 4">
            <a:extLst>
              <a:ext uri="{FF2B5EF4-FFF2-40B4-BE49-F238E27FC236}">
                <a16:creationId xmlns:a16="http://schemas.microsoft.com/office/drawing/2014/main" id="{2CF53320-DD54-1CBA-31B7-BAC3871C8F0F}"/>
              </a:ext>
            </a:extLst>
          </p:cNvPr>
          <p:cNvSpPr>
            <a:spLocks noGrp="1"/>
          </p:cNvSpPr>
          <p:nvPr>
            <p:ph idx="1"/>
          </p:nvPr>
        </p:nvSpPr>
        <p:spPr>
          <a:noFill/>
        </p:spPr>
        <p:txBody>
          <a:bodyPr vert="horz" lIns="0" tIns="0" rIns="0" bIns="0" rtlCol="0" anchor="t">
            <a:noAutofit/>
          </a:bodyPr>
          <a:lstStyle/>
          <a:p>
            <a:endParaRPr lang="sv-SE" b="1">
              <a:solidFill>
                <a:schemeClr val="bg1"/>
              </a:solidFill>
              <a:latin typeface="Hyra Sans Display" panose="00000500000000000000" pitchFamily="50" charset="0"/>
            </a:endParaRPr>
          </a:p>
          <a:p>
            <a:endParaRPr lang="sv-SE" sz="1400">
              <a:solidFill>
                <a:schemeClr val="bg1"/>
              </a:solidFill>
              <a:latin typeface="Hyra Sans"/>
            </a:endParaRPr>
          </a:p>
          <a:p>
            <a:pPr marL="0" indent="0">
              <a:buNone/>
            </a:pPr>
            <a:endParaRPr lang="sv-SE">
              <a:solidFill>
                <a:schemeClr val="bg1"/>
              </a:solidFill>
            </a:endParaRPr>
          </a:p>
          <a:p>
            <a:endParaRPr lang="sv-SE">
              <a:solidFill>
                <a:schemeClr val="bg1"/>
              </a:solidFill>
            </a:endParaRPr>
          </a:p>
          <a:p>
            <a:endParaRPr lang="sv-SE">
              <a:solidFill>
                <a:schemeClr val="bg1"/>
              </a:solidFill>
            </a:endParaRPr>
          </a:p>
        </p:txBody>
      </p:sp>
      <p:sp>
        <p:nvSpPr>
          <p:cNvPr id="2" name="textruta 1">
            <a:extLst>
              <a:ext uri="{FF2B5EF4-FFF2-40B4-BE49-F238E27FC236}">
                <a16:creationId xmlns:a16="http://schemas.microsoft.com/office/drawing/2014/main" id="{C902C100-1BB8-E261-1934-64B362AD6772}"/>
              </a:ext>
            </a:extLst>
          </p:cNvPr>
          <p:cNvSpPr txBox="1"/>
          <p:nvPr/>
        </p:nvSpPr>
        <p:spPr>
          <a:xfrm>
            <a:off x="373100" y="1969182"/>
            <a:ext cx="1028134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sv-SE" sz="2400">
                <a:solidFill>
                  <a:srgbClr val="000000"/>
                </a:solidFill>
              </a:rPr>
              <a:t>Vi betalar redan höga hyror, då ska vi också få trygghet och bra boendemiljö.</a:t>
            </a:r>
            <a:endParaRPr lang="en-US" sz="2400">
              <a:solidFill>
                <a:srgbClr val="000000"/>
              </a:solidFill>
            </a:endParaRPr>
          </a:p>
          <a:p>
            <a:endParaRPr lang="sv-SE" sz="2400">
              <a:solidFill>
                <a:srgbClr val="000000"/>
              </a:solidFill>
            </a:endParaRPr>
          </a:p>
        </p:txBody>
      </p:sp>
      <p:sp>
        <p:nvSpPr>
          <p:cNvPr id="3" name="textruta 2">
            <a:extLst>
              <a:ext uri="{FF2B5EF4-FFF2-40B4-BE49-F238E27FC236}">
                <a16:creationId xmlns:a16="http://schemas.microsoft.com/office/drawing/2014/main" id="{EA9F6A0A-9460-4503-F610-291933C3D9C8}"/>
              </a:ext>
            </a:extLst>
          </p:cNvPr>
          <p:cNvSpPr txBox="1"/>
          <p:nvPr/>
        </p:nvSpPr>
        <p:spPr>
          <a:xfrm>
            <a:off x="6752492" y="2133600"/>
            <a:ext cx="481818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1600">
                <a:cs typeface="Segoe UI"/>
              </a:rPr>
              <a:t>​</a:t>
            </a:r>
          </a:p>
        </p:txBody>
      </p:sp>
      <p:sp>
        <p:nvSpPr>
          <p:cNvPr id="6" name="textruta 5">
            <a:extLst>
              <a:ext uri="{FF2B5EF4-FFF2-40B4-BE49-F238E27FC236}">
                <a16:creationId xmlns:a16="http://schemas.microsoft.com/office/drawing/2014/main" id="{DC1E7D3E-3F37-8415-51A5-5120A7FA8B41}"/>
              </a:ext>
            </a:extLst>
          </p:cNvPr>
          <p:cNvSpPr txBox="1"/>
          <p:nvPr/>
        </p:nvSpPr>
        <p:spPr>
          <a:xfrm>
            <a:off x="374072" y="3117272"/>
            <a:ext cx="10165772"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Sans-Serif"/>
              <a:buChar char="•"/>
            </a:pPr>
            <a:r>
              <a:rPr lang="sv-SE" sz="2400"/>
              <a:t>Vi vill att politiken lyssnar på oss hyresgäster för att göra våra bostadsområden mer trygga. Det kan till exempel vara att ha fler gemensamma utrymmen att umgås på!</a:t>
            </a:r>
          </a:p>
          <a:p>
            <a:endParaRPr lang="sv-SE"/>
          </a:p>
        </p:txBody>
      </p:sp>
      <p:sp>
        <p:nvSpPr>
          <p:cNvPr id="7" name="textruta 6">
            <a:extLst>
              <a:ext uri="{FF2B5EF4-FFF2-40B4-BE49-F238E27FC236}">
                <a16:creationId xmlns:a16="http://schemas.microsoft.com/office/drawing/2014/main" id="{90D6A0A6-2E63-48BF-7321-2EEF5EA695D2}"/>
              </a:ext>
            </a:extLst>
          </p:cNvPr>
          <p:cNvSpPr txBox="1"/>
          <p:nvPr/>
        </p:nvSpPr>
        <p:spPr>
          <a:xfrm>
            <a:off x="384463" y="4350327"/>
            <a:ext cx="10269681"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l">
              <a:buFont typeface="Arial,Sans-Serif"/>
              <a:buChar char="•"/>
            </a:pPr>
            <a:endParaRPr lang="sv-SE" sz="2400"/>
          </a:p>
          <a:p>
            <a:pPr marL="285750" indent="-285750">
              <a:buFont typeface="Arial,Sans-Serif"/>
              <a:buChar char="•"/>
            </a:pPr>
            <a:r>
              <a:rPr lang="sv-SE" sz="2400"/>
              <a:t>Vi vill se fler förebyggande åtgärder i våra bostadsområden, t ex </a:t>
            </a:r>
            <a:br>
              <a:rPr lang="sv-SE" sz="2400"/>
            </a:br>
            <a:r>
              <a:rPr lang="sv-SE" sz="2400"/>
              <a:t>god belysning, välskötta lekplatser, gång- och cykelvägar samt lokala mötesplatser bidrar till både trygghet och trivsel. </a:t>
            </a:r>
            <a:endParaRPr lang="sv-SE"/>
          </a:p>
        </p:txBody>
      </p:sp>
    </p:spTree>
    <p:extLst>
      <p:ext uri="{BB962C8B-B14F-4D97-AF65-F5344CB8AC3E}">
        <p14:creationId xmlns:p14="http://schemas.microsoft.com/office/powerpoint/2010/main" val="35618978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innehåll 6" descr="En bild som visar gardin, person, Människoansikte, klädsel&#10;&#10;AI-genererat innehåll kan vara felaktigt.">
            <a:extLst>
              <a:ext uri="{FF2B5EF4-FFF2-40B4-BE49-F238E27FC236}">
                <a16:creationId xmlns:a16="http://schemas.microsoft.com/office/drawing/2014/main" id="{16A54F81-510E-A110-4CF4-6664233B2A8F}"/>
              </a:ext>
            </a:extLst>
          </p:cNvPr>
          <p:cNvPicPr>
            <a:picLocks noGrp="1" noChangeAspect="1"/>
          </p:cNvPicPr>
          <p:nvPr>
            <p:ph idx="1"/>
          </p:nvPr>
        </p:nvPicPr>
        <p:blipFill>
          <a:blip r:embed="rId2"/>
          <a:srcRect t="7865" b="7865"/>
          <a:stretch>
            <a:fillRect/>
          </a:stretch>
        </p:blipFill>
        <p:spPr>
          <a:xfrm>
            <a:off x="20" y="10"/>
            <a:ext cx="12191980" cy="6857990"/>
          </a:xfrm>
          <a:prstGeom prst="rect">
            <a:avLst/>
          </a:prstGeom>
          <a:noFill/>
        </p:spPr>
      </p:pic>
      <p:sp>
        <p:nvSpPr>
          <p:cNvPr id="9" name="textruta 8">
            <a:extLst>
              <a:ext uri="{FF2B5EF4-FFF2-40B4-BE49-F238E27FC236}">
                <a16:creationId xmlns:a16="http://schemas.microsoft.com/office/drawing/2014/main" id="{B527FA6D-DDFE-F90A-7224-0980E3C7666A}"/>
              </a:ext>
            </a:extLst>
          </p:cNvPr>
          <p:cNvSpPr txBox="1"/>
          <p:nvPr/>
        </p:nvSpPr>
        <p:spPr>
          <a:xfrm>
            <a:off x="910275" y="742289"/>
            <a:ext cx="355576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4000">
                <a:latin typeface="Hyra Sans Display"/>
              </a:rPr>
              <a:t>KOM IHÅG.....</a:t>
            </a:r>
          </a:p>
        </p:txBody>
      </p:sp>
    </p:spTree>
    <p:extLst>
      <p:ext uri="{BB962C8B-B14F-4D97-AF65-F5344CB8AC3E}">
        <p14:creationId xmlns:p14="http://schemas.microsoft.com/office/powerpoint/2010/main" val="13745981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E4A875FF-9C9D-A748-6051-FDAFCA3DBC5A}"/>
              </a:ext>
            </a:extLst>
          </p:cNvPr>
          <p:cNvSpPr>
            <a:spLocks noGrp="1"/>
          </p:cNvSpPr>
          <p:nvPr>
            <p:ph type="body" sz="quarter" idx="19"/>
          </p:nvPr>
        </p:nvSpPr>
        <p:spPr>
          <a:xfrm>
            <a:off x="371475" y="3017672"/>
            <a:ext cx="11805123" cy="2611438"/>
          </a:xfrm>
        </p:spPr>
        <p:txBody>
          <a:bodyPr vert="horz" lIns="0" tIns="0" rIns="0" bIns="0" rtlCol="0" anchor="t">
            <a:normAutofit/>
          </a:bodyPr>
          <a:lstStyle/>
          <a:p>
            <a:pPr marL="0" indent="0" fontAlgn="base">
              <a:buNone/>
            </a:pPr>
            <a:r>
              <a:rPr lang="sv-SE" b="1" i="0">
                <a:effectLst/>
              </a:rPr>
              <a:t>Kroppsspråk</a:t>
            </a:r>
            <a:r>
              <a:rPr lang="sv-SE" b="1"/>
              <a:t> och tonalitet</a:t>
            </a:r>
            <a:endParaRPr lang="sv-SE" b="0" i="0">
              <a:effectLst/>
            </a:endParaRPr>
          </a:p>
          <a:p>
            <a:pPr rtl="0" fontAlgn="base">
              <a:buFont typeface="Arial" panose="020B0604020202020204" pitchFamily="34" charset="0"/>
              <a:buChar char="•"/>
            </a:pPr>
            <a:r>
              <a:rPr lang="sv-SE"/>
              <a:t>Se</a:t>
            </a:r>
            <a:r>
              <a:rPr lang="sv-SE" b="0" i="0">
                <a:effectLst/>
              </a:rPr>
              <a:t> folk i ögonen. </a:t>
            </a:r>
          </a:p>
          <a:p>
            <a:pPr fontAlgn="base"/>
            <a:r>
              <a:rPr lang="sv-SE"/>
              <a:t>Var inbjudande och öppen. </a:t>
            </a:r>
            <a:endParaRPr lang="sv-SE" b="0" i="0">
              <a:effectLst/>
            </a:endParaRPr>
          </a:p>
          <a:p>
            <a:pPr fontAlgn="base"/>
            <a:r>
              <a:rPr lang="sv-SE"/>
              <a:t>Ställ frågor. </a:t>
            </a:r>
            <a:endParaRPr lang="sv-SE" b="0" i="0">
              <a:effectLst/>
            </a:endParaRPr>
          </a:p>
          <a:p>
            <a:r>
              <a:rPr lang="sv-SE"/>
              <a:t>Avsluta samtalet alltid med: Tack för din tid. Ta med en flyer (eller annat)! Eller: Du kan läsa mer på vår hemsida. </a:t>
            </a:r>
          </a:p>
          <a:p>
            <a:endParaRPr lang="sv-SE"/>
          </a:p>
          <a:p>
            <a:pPr marL="0" indent="0" fontAlgn="base">
              <a:buNone/>
            </a:pPr>
            <a:endParaRPr lang="sv-SE"/>
          </a:p>
          <a:p>
            <a:pPr marL="0" indent="0">
              <a:buNone/>
            </a:pPr>
            <a:endParaRPr lang="sv-SE"/>
          </a:p>
        </p:txBody>
      </p:sp>
      <p:sp>
        <p:nvSpPr>
          <p:cNvPr id="8" name="Text Placeholder 2">
            <a:extLst>
              <a:ext uri="{FF2B5EF4-FFF2-40B4-BE49-F238E27FC236}">
                <a16:creationId xmlns:a16="http://schemas.microsoft.com/office/drawing/2014/main" id="{E5DBA44E-E20E-B623-EDAB-3299CE7E0361}"/>
              </a:ext>
            </a:extLst>
          </p:cNvPr>
          <p:cNvSpPr>
            <a:spLocks noGrp="1"/>
          </p:cNvSpPr>
          <p:nvPr>
            <p:ph type="body" sz="quarter" idx="20"/>
          </p:nvPr>
        </p:nvSpPr>
        <p:spPr>
          <a:xfrm>
            <a:off x="8058203" y="7032388"/>
            <a:ext cx="4025900" cy="2611438"/>
          </a:xfrm>
        </p:spPr>
        <p:txBody>
          <a:bodyPr/>
          <a:lstStyle/>
          <a:p>
            <a:endParaRPr lang="en-US"/>
          </a:p>
        </p:txBody>
      </p:sp>
      <p:sp>
        <p:nvSpPr>
          <p:cNvPr id="2" name="Rubrik 1">
            <a:extLst>
              <a:ext uri="{FF2B5EF4-FFF2-40B4-BE49-F238E27FC236}">
                <a16:creationId xmlns:a16="http://schemas.microsoft.com/office/drawing/2014/main" id="{DC3F27D7-3980-5471-22C0-66621FD454D3}"/>
              </a:ext>
            </a:extLst>
          </p:cNvPr>
          <p:cNvSpPr>
            <a:spLocks noGrp="1"/>
          </p:cNvSpPr>
          <p:nvPr>
            <p:ph type="title"/>
          </p:nvPr>
        </p:nvSpPr>
        <p:spPr>
          <a:xfrm>
            <a:off x="371474" y="728663"/>
            <a:ext cx="8835225" cy="1620838"/>
          </a:xfrm>
        </p:spPr>
        <p:txBody>
          <a:bodyPr anchor="b">
            <a:normAutofit/>
          </a:bodyPr>
          <a:lstStyle/>
          <a:p>
            <a:r>
              <a:rPr lang="sv-SE"/>
              <a:t>Allt är inte vad vi säger utan också … </a:t>
            </a:r>
          </a:p>
        </p:txBody>
      </p:sp>
    </p:spTree>
    <p:extLst>
      <p:ext uri="{BB962C8B-B14F-4D97-AF65-F5344CB8AC3E}">
        <p14:creationId xmlns:p14="http://schemas.microsoft.com/office/powerpoint/2010/main" val="4682457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302E133-F5D2-E7D1-563A-7DE30C997FAC}"/>
              </a:ext>
            </a:extLst>
          </p:cNvPr>
          <p:cNvSpPr>
            <a:spLocks noGrp="1"/>
          </p:cNvSpPr>
          <p:nvPr>
            <p:ph type="title"/>
          </p:nvPr>
        </p:nvSpPr>
        <p:spPr/>
        <p:txBody>
          <a:bodyPr/>
          <a:lstStyle/>
          <a:p>
            <a:r>
              <a:rPr lang="sv-SE" sz="6000">
                <a:latin typeface="Hyra Sans Display"/>
              </a:rPr>
              <a:t>Och…</a:t>
            </a:r>
          </a:p>
        </p:txBody>
      </p:sp>
      <p:sp>
        <p:nvSpPr>
          <p:cNvPr id="3" name="Platshållare för innehåll 2">
            <a:extLst>
              <a:ext uri="{FF2B5EF4-FFF2-40B4-BE49-F238E27FC236}">
                <a16:creationId xmlns:a16="http://schemas.microsoft.com/office/drawing/2014/main" id="{65A4D17B-07F5-2004-C342-617D7BC85ECF}"/>
              </a:ext>
            </a:extLst>
          </p:cNvPr>
          <p:cNvSpPr>
            <a:spLocks noGrp="1"/>
          </p:cNvSpPr>
          <p:nvPr>
            <p:ph idx="1"/>
          </p:nvPr>
        </p:nvSpPr>
        <p:spPr/>
        <p:txBody>
          <a:bodyPr vert="horz" lIns="0" tIns="0" rIns="0" bIns="0" rtlCol="0" anchor="t">
            <a:noAutofit/>
          </a:bodyPr>
          <a:lstStyle/>
          <a:p>
            <a:pPr marL="0" indent="0" algn="l" rtl="0" fontAlgn="base">
              <a:buNone/>
            </a:pPr>
            <a:r>
              <a:rPr lang="sv-SE" sz="2000" b="1" i="0" dirty="0">
                <a:effectLst/>
                <a:latin typeface="Hyra Sans"/>
              </a:rPr>
              <a:t>Känn din roll – och ditt sammanhang </a:t>
            </a:r>
          </a:p>
          <a:p>
            <a:pPr marL="0" indent="0" algn="l" rtl="0" fontAlgn="base">
              <a:buNone/>
            </a:pPr>
            <a:endParaRPr lang="sv-SE" b="0" i="0" dirty="0">
              <a:solidFill>
                <a:srgbClr val="0F4761"/>
              </a:solidFill>
              <a:effectLst/>
              <a:latin typeface="Hyra Sans"/>
            </a:endParaRPr>
          </a:p>
          <a:p>
            <a:pPr algn="l" rtl="0" fontAlgn="base">
              <a:buFont typeface="Arial" panose="020B0604020202020204" pitchFamily="34" charset="0"/>
              <a:buChar char="•"/>
            </a:pPr>
            <a:r>
              <a:rPr lang="sv-SE" sz="2000" b="0" i="0" dirty="0">
                <a:solidFill>
                  <a:srgbClr val="000000"/>
                </a:solidFill>
                <a:effectLst/>
                <a:latin typeface="Hyra Sans"/>
              </a:rPr>
              <a:t>Du representerar en organisation – inte dig själv. </a:t>
            </a:r>
          </a:p>
          <a:p>
            <a:pPr fontAlgn="base"/>
            <a:r>
              <a:rPr lang="sv-SE" sz="2000" b="1" i="0" dirty="0">
                <a:solidFill>
                  <a:srgbClr val="000000"/>
                </a:solidFill>
                <a:effectLst/>
                <a:latin typeface="Hyra Sans"/>
              </a:rPr>
              <a:t>Det är okej att inte ha alla svar</a:t>
            </a:r>
            <a:r>
              <a:rPr lang="sv-SE" b="1" dirty="0">
                <a:solidFill>
                  <a:srgbClr val="000000"/>
                </a:solidFill>
                <a:latin typeface="Hyra Sans"/>
              </a:rPr>
              <a:t>.</a:t>
            </a:r>
            <a:r>
              <a:rPr lang="sv-SE" dirty="0">
                <a:solidFill>
                  <a:srgbClr val="000000"/>
                </a:solidFill>
                <a:latin typeface="Hyra Sans"/>
              </a:rPr>
              <a:t> Om du inte kan svara på någon fråga, var ärlig. Det kanske finns någon annan på plats som du kan hjälpa dig? Annars hänvisa till vår hemsida.  </a:t>
            </a:r>
          </a:p>
          <a:p>
            <a:pPr fontAlgn="base"/>
            <a:r>
              <a:rPr lang="sv-SE" dirty="0">
                <a:solidFill>
                  <a:srgbClr val="000000"/>
                </a:solidFill>
                <a:latin typeface="Hyra Sans"/>
              </a:rPr>
              <a:t>Känn efter. Avsluta ett samtal när det är dags. </a:t>
            </a:r>
            <a:endParaRPr lang="sv-SE" sz="2000" b="0" i="0" dirty="0">
              <a:solidFill>
                <a:srgbClr val="000000"/>
              </a:solidFill>
              <a:effectLst/>
              <a:latin typeface="Hyra Sans"/>
            </a:endParaRPr>
          </a:p>
          <a:p>
            <a:r>
              <a:rPr lang="sv-SE" dirty="0">
                <a:solidFill>
                  <a:srgbClr val="000000"/>
                </a:solidFill>
                <a:latin typeface="Hyra Sans"/>
              </a:rPr>
              <a:t>Skicka alltid med material. </a:t>
            </a:r>
            <a:endParaRPr lang="sv-SE" b="0" i="0" dirty="0">
              <a:solidFill>
                <a:srgbClr val="000000"/>
              </a:solidFill>
              <a:effectLst/>
              <a:latin typeface="Hyra Sans"/>
            </a:endParaRPr>
          </a:p>
          <a:p>
            <a:endParaRPr lang="sv-SE" dirty="0">
              <a:solidFill>
                <a:srgbClr val="000000"/>
              </a:solidFill>
              <a:latin typeface="Hyra Sans"/>
            </a:endParaRPr>
          </a:p>
        </p:txBody>
      </p:sp>
    </p:spTree>
    <p:extLst>
      <p:ext uri="{BB962C8B-B14F-4D97-AF65-F5344CB8AC3E}">
        <p14:creationId xmlns:p14="http://schemas.microsoft.com/office/powerpoint/2010/main" val="3991033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4984754-67CA-9E74-2AA6-A3CD560936A4}"/>
              </a:ext>
            </a:extLst>
          </p:cNvPr>
          <p:cNvSpPr>
            <a:spLocks noGrp="1"/>
          </p:cNvSpPr>
          <p:nvPr>
            <p:ph type="ctrTitle"/>
          </p:nvPr>
        </p:nvSpPr>
        <p:spPr>
          <a:xfrm>
            <a:off x="371475" y="944563"/>
            <a:ext cx="11449050" cy="4968875"/>
          </a:xfrm>
        </p:spPr>
        <p:txBody>
          <a:bodyPr anchor="ctr">
            <a:normAutofit/>
          </a:bodyPr>
          <a:lstStyle/>
          <a:p>
            <a:r>
              <a:rPr lang="sv-SE" sz="7200">
                <a:latin typeface="Hyra Sans Display"/>
              </a:rPr>
              <a:t>Vi har gjort det förr. </a:t>
            </a:r>
            <a:br>
              <a:rPr lang="sv-SE" sz="7200"/>
            </a:br>
            <a:r>
              <a:rPr lang="sv-SE" sz="7200">
                <a:latin typeface="Hyra Sans Display"/>
              </a:rPr>
              <a:t>Vi kan göra det igen. </a:t>
            </a:r>
            <a:br>
              <a:rPr lang="sv-SE" sz="7200"/>
            </a:br>
            <a:r>
              <a:rPr lang="sv-SE" sz="7200">
                <a:latin typeface="Hyra Sans Display"/>
              </a:rPr>
              <a:t>Tillsammans. </a:t>
            </a:r>
          </a:p>
        </p:txBody>
      </p:sp>
    </p:spTree>
    <p:extLst>
      <p:ext uri="{BB962C8B-B14F-4D97-AF65-F5344CB8AC3E}">
        <p14:creationId xmlns:p14="http://schemas.microsoft.com/office/powerpoint/2010/main" val="11767709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05134E4-4C63-EEE1-7FBE-12F652B18543}"/>
              </a:ext>
            </a:extLst>
          </p:cNvPr>
          <p:cNvSpPr>
            <a:spLocks noGrp="1"/>
          </p:cNvSpPr>
          <p:nvPr>
            <p:ph type="title"/>
          </p:nvPr>
        </p:nvSpPr>
        <p:spPr>
          <a:xfrm>
            <a:off x="371475" y="129943"/>
            <a:ext cx="11449046" cy="1404939"/>
          </a:xfrm>
        </p:spPr>
        <p:txBody>
          <a:bodyPr/>
          <a:lstStyle/>
          <a:p>
            <a:r>
              <a:rPr lang="sv-SE" sz="3600">
                <a:latin typeface="Hyra Sans Display"/>
              </a:rPr>
              <a:t>Hyresgästföreningens mål i valrörelsen</a:t>
            </a:r>
            <a:endParaRPr lang="sv-SE" sz="3600"/>
          </a:p>
        </p:txBody>
      </p:sp>
      <p:sp>
        <p:nvSpPr>
          <p:cNvPr id="4" name="Rektangel: rundade hörn 3">
            <a:extLst>
              <a:ext uri="{FF2B5EF4-FFF2-40B4-BE49-F238E27FC236}">
                <a16:creationId xmlns:a16="http://schemas.microsoft.com/office/drawing/2014/main" id="{F367536B-CE74-D6F8-7C37-BE54BAF0219E}"/>
              </a:ext>
            </a:extLst>
          </p:cNvPr>
          <p:cNvSpPr/>
          <p:nvPr/>
        </p:nvSpPr>
        <p:spPr>
          <a:xfrm>
            <a:off x="1186542" y="2569029"/>
            <a:ext cx="2700000" cy="2700000"/>
          </a:xfrm>
          <a:prstGeom prst="roundRect">
            <a:avLst/>
          </a:prstGeom>
          <a:solidFill>
            <a:srgbClr val="3145FF"/>
          </a:solidFill>
          <a:ln>
            <a:solidFill>
              <a:srgbClr val="3145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2400" b="1">
                <a:solidFill>
                  <a:schemeClr val="bg1"/>
                </a:solidFill>
                <a:latin typeface="Hyra Sans Display" panose="00000500000000000000" pitchFamily="50" charset="0"/>
              </a:rPr>
              <a:t>Få genomslag för våra valfrågor</a:t>
            </a:r>
          </a:p>
        </p:txBody>
      </p:sp>
      <p:sp>
        <p:nvSpPr>
          <p:cNvPr id="5" name="Rektangel: rundade hörn 4">
            <a:extLst>
              <a:ext uri="{FF2B5EF4-FFF2-40B4-BE49-F238E27FC236}">
                <a16:creationId xmlns:a16="http://schemas.microsoft.com/office/drawing/2014/main" id="{D0268DC4-EDFA-898F-B5DA-632C38E25DA1}"/>
              </a:ext>
            </a:extLst>
          </p:cNvPr>
          <p:cNvSpPr/>
          <p:nvPr/>
        </p:nvSpPr>
        <p:spPr>
          <a:xfrm>
            <a:off x="4745998" y="2569029"/>
            <a:ext cx="2700000" cy="2700000"/>
          </a:xfrm>
          <a:prstGeom prst="roundRect">
            <a:avLst/>
          </a:prstGeom>
          <a:solidFill>
            <a:srgbClr val="3145FF"/>
          </a:solidFill>
          <a:ln>
            <a:solidFill>
              <a:srgbClr val="3145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2400" b="1">
                <a:solidFill>
                  <a:schemeClr val="bg1"/>
                </a:solidFill>
                <a:latin typeface="Hyra Sans Display" panose="00000500000000000000" pitchFamily="50" charset="0"/>
              </a:rPr>
              <a:t>Få hyresgäster att gå och rösta</a:t>
            </a:r>
          </a:p>
        </p:txBody>
      </p:sp>
      <p:sp>
        <p:nvSpPr>
          <p:cNvPr id="6" name="Rektangel: rundade hörn 5">
            <a:extLst>
              <a:ext uri="{FF2B5EF4-FFF2-40B4-BE49-F238E27FC236}">
                <a16:creationId xmlns:a16="http://schemas.microsoft.com/office/drawing/2014/main" id="{18020947-1874-A91E-1F4A-E6DB15392863}"/>
              </a:ext>
            </a:extLst>
          </p:cNvPr>
          <p:cNvSpPr/>
          <p:nvPr/>
        </p:nvSpPr>
        <p:spPr>
          <a:xfrm>
            <a:off x="8305454" y="2569029"/>
            <a:ext cx="2700000" cy="2700000"/>
          </a:xfrm>
          <a:prstGeom prst="roundRect">
            <a:avLst/>
          </a:prstGeom>
          <a:solidFill>
            <a:srgbClr val="3145FF"/>
          </a:solidFill>
          <a:ln>
            <a:solidFill>
              <a:srgbClr val="3145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2400" b="1">
                <a:solidFill>
                  <a:schemeClr val="bg1"/>
                </a:solidFill>
                <a:latin typeface="Hyra Sans Display" panose="00000500000000000000" pitchFamily="50" charset="0"/>
              </a:rPr>
              <a:t>Värva och engagera fler medlemmar</a:t>
            </a:r>
          </a:p>
        </p:txBody>
      </p:sp>
    </p:spTree>
    <p:extLst>
      <p:ext uri="{BB962C8B-B14F-4D97-AF65-F5344CB8AC3E}">
        <p14:creationId xmlns:p14="http://schemas.microsoft.com/office/powerpoint/2010/main" val="1857271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En bild som visar Grafik, logotyp, Teckensnitt, symbol&#10;&#10;AI-genererat innehåll kan vara felaktigt.">
            <a:extLst>
              <a:ext uri="{FF2B5EF4-FFF2-40B4-BE49-F238E27FC236}">
                <a16:creationId xmlns:a16="http://schemas.microsoft.com/office/drawing/2014/main" id="{3D798875-0B7B-6F56-6676-7480113F5674}"/>
              </a:ext>
            </a:extLst>
          </p:cNvPr>
          <p:cNvPicPr>
            <a:picLocks noChangeAspect="1"/>
          </p:cNvPicPr>
          <p:nvPr/>
        </p:nvPicPr>
        <p:blipFill>
          <a:blip r:embed="rId3"/>
          <a:srcRect r="11090"/>
          <a:stretch>
            <a:fillRect/>
          </a:stretch>
        </p:blipFill>
        <p:spPr>
          <a:xfrm>
            <a:off x="257291" y="1368219"/>
            <a:ext cx="3458078" cy="3864626"/>
          </a:xfrm>
          <a:prstGeom prst="rect">
            <a:avLst/>
          </a:prstGeom>
          <a:noFill/>
        </p:spPr>
      </p:pic>
      <p:sp>
        <p:nvSpPr>
          <p:cNvPr id="4" name="Rubrik 3">
            <a:extLst>
              <a:ext uri="{FF2B5EF4-FFF2-40B4-BE49-F238E27FC236}">
                <a16:creationId xmlns:a16="http://schemas.microsoft.com/office/drawing/2014/main" id="{FE0EAF29-C345-A229-426D-CA4B95D9FE5F}"/>
              </a:ext>
            </a:extLst>
          </p:cNvPr>
          <p:cNvSpPr>
            <a:spLocks noGrp="1"/>
          </p:cNvSpPr>
          <p:nvPr>
            <p:ph type="title"/>
          </p:nvPr>
        </p:nvSpPr>
        <p:spPr>
          <a:xfrm>
            <a:off x="4658376" y="2489170"/>
            <a:ext cx="7123611" cy="1865253"/>
          </a:xfrm>
        </p:spPr>
        <p:txBody>
          <a:bodyPr vert="horz" lIns="0" tIns="0" rIns="0" bIns="0" rtlCol="0" anchor="b">
            <a:noAutofit/>
          </a:bodyPr>
          <a:lstStyle/>
          <a:p>
            <a:r>
              <a:rPr lang="sv-SE" sz="5400">
                <a:latin typeface="Hyra Sans Display"/>
              </a:rPr>
              <a:t>Varför vi KAN och MÅSTE göra skillnad </a:t>
            </a:r>
            <a:br>
              <a:rPr lang="sv-SE" sz="5400">
                <a:latin typeface="Hyra Sans Display"/>
              </a:rPr>
            </a:br>
            <a:r>
              <a:rPr lang="sv-SE" sz="5400">
                <a:latin typeface="Hyra Sans Display"/>
              </a:rPr>
              <a:t>i valet 2026</a:t>
            </a:r>
            <a:r>
              <a:rPr lang="sv-SE" sz="5400" b="0">
                <a:latin typeface="Hyra Sans Display"/>
              </a:rPr>
              <a:t> </a:t>
            </a:r>
          </a:p>
        </p:txBody>
      </p:sp>
    </p:spTree>
    <p:extLst>
      <p:ext uri="{BB962C8B-B14F-4D97-AF65-F5344CB8AC3E}">
        <p14:creationId xmlns:p14="http://schemas.microsoft.com/office/powerpoint/2010/main" val="34719139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32ECD24B-F37F-F539-CF72-AB0DB7E578E5}"/>
              </a:ext>
            </a:extLst>
          </p:cNvPr>
          <p:cNvSpPr>
            <a:spLocks noGrp="1"/>
          </p:cNvSpPr>
          <p:nvPr>
            <p:ph type="ctrTitle"/>
          </p:nvPr>
        </p:nvSpPr>
        <p:spPr>
          <a:xfrm>
            <a:off x="371475" y="942909"/>
            <a:ext cx="11449050" cy="4968875"/>
          </a:xfrm>
        </p:spPr>
        <p:txBody>
          <a:bodyPr anchor="ctr">
            <a:normAutofit/>
          </a:bodyPr>
          <a:lstStyle/>
          <a:p>
            <a:pPr algn="l"/>
            <a:r>
              <a:rPr lang="sv-SE" sz="5500" b="0">
                <a:solidFill>
                  <a:srgbClr val="F97D7D"/>
                </a:solidFill>
                <a:latin typeface="Hyra Sans Display"/>
                <a:ea typeface="Calibri"/>
                <a:cs typeface="Calibri"/>
              </a:rPr>
              <a:t>VI MÖTER MÄNNISKOR i vardagen, varje dag. </a:t>
            </a:r>
            <a:br>
              <a:rPr lang="sv-SE" sz="5500" b="0">
                <a:latin typeface="Hyra Sans Display"/>
                <a:ea typeface="Calibri"/>
                <a:cs typeface="Calibri"/>
              </a:rPr>
            </a:br>
            <a:br>
              <a:rPr lang="sv-SE" sz="5500" b="0">
                <a:latin typeface="Hyra Sans Display"/>
                <a:ea typeface="Calibri"/>
                <a:cs typeface="Calibri"/>
              </a:rPr>
            </a:br>
            <a:r>
              <a:rPr lang="sv-SE" sz="5500" b="0">
                <a:solidFill>
                  <a:srgbClr val="F97D7D"/>
                </a:solidFill>
                <a:latin typeface="Hyra Sans Display"/>
                <a:ea typeface="Calibri"/>
                <a:cs typeface="Calibri"/>
              </a:rPr>
              <a:t>Det är vår styrka!</a:t>
            </a:r>
            <a:br>
              <a:rPr lang="sv-SE" sz="5500" b="0">
                <a:latin typeface="Hyra Sans Display"/>
                <a:ea typeface="Calibri"/>
                <a:cs typeface="Calibri"/>
              </a:rPr>
            </a:br>
            <a:endParaRPr lang="sv-SE" sz="5500" b="0">
              <a:solidFill>
                <a:srgbClr val="F97D7D"/>
              </a:solidFill>
              <a:latin typeface="Hyra Sans Display"/>
              <a:ea typeface="Calibri"/>
              <a:cs typeface="Calibri"/>
            </a:endParaRPr>
          </a:p>
        </p:txBody>
      </p:sp>
    </p:spTree>
    <p:extLst>
      <p:ext uri="{BB962C8B-B14F-4D97-AF65-F5344CB8AC3E}">
        <p14:creationId xmlns:p14="http://schemas.microsoft.com/office/powerpoint/2010/main" val="16472119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80B39DBF-3BCF-AD2C-8D49-690D3C90000A}"/>
              </a:ext>
            </a:extLst>
          </p:cNvPr>
          <p:cNvSpPr>
            <a:spLocks noGrp="1"/>
          </p:cNvSpPr>
          <p:nvPr>
            <p:ph type="ctrTitle"/>
          </p:nvPr>
        </p:nvSpPr>
        <p:spPr>
          <a:xfrm>
            <a:off x="1050347" y="2460481"/>
            <a:ext cx="11529579" cy="2700337"/>
          </a:xfrm>
        </p:spPr>
        <p:txBody>
          <a:bodyPr vert="horz" lIns="0" tIns="0" rIns="0" bIns="0" rtlCol="0" anchor="b">
            <a:noAutofit/>
          </a:bodyPr>
          <a:lstStyle/>
          <a:p>
            <a:r>
              <a:rPr lang="sv-SE" sz="9600">
                <a:latin typeface="Hyra Sans Display"/>
              </a:rPr>
              <a:t>VÅRT ENGAGEMANG </a:t>
            </a:r>
            <a:br>
              <a:rPr lang="sv-SE" sz="9600">
                <a:latin typeface="Hyra Sans Display"/>
              </a:rPr>
            </a:br>
            <a:r>
              <a:rPr lang="sv-SE" sz="9600">
                <a:latin typeface="Hyra Sans Display"/>
              </a:rPr>
              <a:t>SPELAR ROLL</a:t>
            </a:r>
            <a:endParaRPr lang="sv-SE" sz="9600"/>
          </a:p>
        </p:txBody>
      </p:sp>
      <p:sp>
        <p:nvSpPr>
          <p:cNvPr id="3" name="Underrubrik 2">
            <a:extLst>
              <a:ext uri="{FF2B5EF4-FFF2-40B4-BE49-F238E27FC236}">
                <a16:creationId xmlns:a16="http://schemas.microsoft.com/office/drawing/2014/main" id="{751F3A6C-D483-B35C-0438-A71617D52F62}"/>
              </a:ext>
            </a:extLst>
          </p:cNvPr>
          <p:cNvSpPr>
            <a:spLocks noGrp="1"/>
          </p:cNvSpPr>
          <p:nvPr>
            <p:ph type="subTitle" idx="1"/>
          </p:nvPr>
        </p:nvSpPr>
        <p:spPr>
          <a:xfrm>
            <a:off x="371475" y="3630706"/>
            <a:ext cx="10296524" cy="2016393"/>
          </a:xfrm>
        </p:spPr>
        <p:txBody>
          <a:bodyPr vert="horz" lIns="0" tIns="0" rIns="0" bIns="0" rtlCol="0">
            <a:normAutofit/>
          </a:bodyPr>
          <a:lstStyle/>
          <a:p>
            <a:r>
              <a:rPr lang="sv-SE" b="0"/>
              <a:t> </a:t>
            </a:r>
            <a:endParaRPr lang="sv-SE"/>
          </a:p>
        </p:txBody>
      </p:sp>
    </p:spTree>
    <p:extLst>
      <p:ext uri="{BB962C8B-B14F-4D97-AF65-F5344CB8AC3E}">
        <p14:creationId xmlns:p14="http://schemas.microsoft.com/office/powerpoint/2010/main" val="4146545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0803904E-8618-66AB-C414-3C8BB7420F81}"/>
              </a:ext>
            </a:extLst>
          </p:cNvPr>
          <p:cNvPicPr>
            <a:picLocks noChangeAspect="1"/>
          </p:cNvPicPr>
          <p:nvPr/>
        </p:nvPicPr>
        <p:blipFill>
          <a:blip r:embed="rId3"/>
          <a:srcRect b="15730"/>
          <a:stretch>
            <a:fillRect/>
          </a:stretch>
        </p:blipFill>
        <p:spPr>
          <a:xfrm>
            <a:off x="20" y="10"/>
            <a:ext cx="12191979" cy="6857990"/>
          </a:xfrm>
          <a:custGeom>
            <a:avLst/>
            <a:gdLst>
              <a:gd name="connsiteX0" fmla="*/ 1557995 w 12191999"/>
              <a:gd name="connsiteY0" fmla="*/ 6440041 h 6858000"/>
              <a:gd name="connsiteX1" fmla="*/ 1575830 w 12191999"/>
              <a:gd name="connsiteY1" fmla="*/ 6454626 h 6858000"/>
              <a:gd name="connsiteX2" fmla="*/ 1540318 w 12191999"/>
              <a:gd name="connsiteY2" fmla="*/ 6454626 h 6858000"/>
              <a:gd name="connsiteX3" fmla="*/ 1557995 w 12191999"/>
              <a:gd name="connsiteY3" fmla="*/ 6440041 h 6858000"/>
              <a:gd name="connsiteX4" fmla="*/ 1491094 w 12191999"/>
              <a:gd name="connsiteY4" fmla="*/ 6440041 h 6858000"/>
              <a:gd name="connsiteX5" fmla="*/ 1510673 w 12191999"/>
              <a:gd name="connsiteY5" fmla="*/ 6460650 h 6858000"/>
              <a:gd name="connsiteX6" fmla="*/ 1491094 w 12191999"/>
              <a:gd name="connsiteY6" fmla="*/ 6479753 h 6858000"/>
              <a:gd name="connsiteX7" fmla="*/ 1471991 w 12191999"/>
              <a:gd name="connsiteY7" fmla="*/ 6460650 h 6858000"/>
              <a:gd name="connsiteX8" fmla="*/ 1491094 w 12191999"/>
              <a:gd name="connsiteY8" fmla="*/ 6440041 h 6858000"/>
              <a:gd name="connsiteX9" fmla="*/ 1277472 w 12191999"/>
              <a:gd name="connsiteY9" fmla="*/ 6440041 h 6858000"/>
              <a:gd name="connsiteX10" fmla="*/ 1295307 w 12191999"/>
              <a:gd name="connsiteY10" fmla="*/ 6454626 h 6858000"/>
              <a:gd name="connsiteX11" fmla="*/ 1259796 w 12191999"/>
              <a:gd name="connsiteY11" fmla="*/ 6454626 h 6858000"/>
              <a:gd name="connsiteX12" fmla="*/ 1277472 w 12191999"/>
              <a:gd name="connsiteY12" fmla="*/ 6440041 h 6858000"/>
              <a:gd name="connsiteX13" fmla="*/ 1176329 w 12191999"/>
              <a:gd name="connsiteY13" fmla="*/ 6440041 h 6858000"/>
              <a:gd name="connsiteX14" fmla="*/ 1196621 w 12191999"/>
              <a:gd name="connsiteY14" fmla="*/ 6460650 h 6858000"/>
              <a:gd name="connsiteX15" fmla="*/ 1176329 w 12191999"/>
              <a:gd name="connsiteY15" fmla="*/ 6481418 h 6858000"/>
              <a:gd name="connsiteX16" fmla="*/ 1156195 w 12191999"/>
              <a:gd name="connsiteY16" fmla="*/ 6460650 h 6858000"/>
              <a:gd name="connsiteX17" fmla="*/ 1176329 w 12191999"/>
              <a:gd name="connsiteY17" fmla="*/ 6440041 h 6858000"/>
              <a:gd name="connsiteX18" fmla="*/ 974676 w 12191999"/>
              <a:gd name="connsiteY18" fmla="*/ 6440041 h 6858000"/>
              <a:gd name="connsiteX19" fmla="*/ 994968 w 12191999"/>
              <a:gd name="connsiteY19" fmla="*/ 6460650 h 6858000"/>
              <a:gd name="connsiteX20" fmla="*/ 974676 w 12191999"/>
              <a:gd name="connsiteY20" fmla="*/ 6481418 h 6858000"/>
              <a:gd name="connsiteX21" fmla="*/ 954384 w 12191999"/>
              <a:gd name="connsiteY21" fmla="*/ 6460650 h 6858000"/>
              <a:gd name="connsiteX22" fmla="*/ 974676 w 12191999"/>
              <a:gd name="connsiteY22" fmla="*/ 6440041 h 6858000"/>
              <a:gd name="connsiteX23" fmla="*/ 905715 w 12191999"/>
              <a:gd name="connsiteY23" fmla="*/ 6440041 h 6858000"/>
              <a:gd name="connsiteX24" fmla="*/ 925293 w 12191999"/>
              <a:gd name="connsiteY24" fmla="*/ 6460650 h 6858000"/>
              <a:gd name="connsiteX25" fmla="*/ 905715 w 12191999"/>
              <a:gd name="connsiteY25" fmla="*/ 6479753 h 6858000"/>
              <a:gd name="connsiteX26" fmla="*/ 886612 w 12191999"/>
              <a:gd name="connsiteY26" fmla="*/ 6460650 h 6858000"/>
              <a:gd name="connsiteX27" fmla="*/ 905715 w 12191999"/>
              <a:gd name="connsiteY27" fmla="*/ 6440041 h 6858000"/>
              <a:gd name="connsiteX28" fmla="*/ 788401 w 12191999"/>
              <a:gd name="connsiteY28" fmla="*/ 6440041 h 6858000"/>
              <a:gd name="connsiteX29" fmla="*/ 806236 w 12191999"/>
              <a:gd name="connsiteY29" fmla="*/ 6454626 h 6858000"/>
              <a:gd name="connsiteX30" fmla="*/ 770725 w 12191999"/>
              <a:gd name="connsiteY30" fmla="*/ 6454626 h 6858000"/>
              <a:gd name="connsiteX31" fmla="*/ 788401 w 12191999"/>
              <a:gd name="connsiteY31" fmla="*/ 6440041 h 6858000"/>
              <a:gd name="connsiteX32" fmla="*/ 1378933 w 12191999"/>
              <a:gd name="connsiteY32" fmla="*/ 6431559 h 6858000"/>
              <a:gd name="connsiteX33" fmla="*/ 1378933 w 12191999"/>
              <a:gd name="connsiteY33" fmla="*/ 6489899 h 6858000"/>
              <a:gd name="connsiteX34" fmla="*/ 1389554 w 12191999"/>
              <a:gd name="connsiteY34" fmla="*/ 6489899 h 6858000"/>
              <a:gd name="connsiteX35" fmla="*/ 1389554 w 12191999"/>
              <a:gd name="connsiteY35" fmla="*/ 6431559 h 6858000"/>
              <a:gd name="connsiteX36" fmla="*/ 662368 w 12191999"/>
              <a:gd name="connsiteY36" fmla="*/ 6431559 h 6858000"/>
              <a:gd name="connsiteX37" fmla="*/ 662368 w 12191999"/>
              <a:gd name="connsiteY37" fmla="*/ 6465168 h 6858000"/>
              <a:gd name="connsiteX38" fmla="*/ 689001 w 12191999"/>
              <a:gd name="connsiteY38" fmla="*/ 6491485 h 6858000"/>
              <a:gd name="connsiteX39" fmla="*/ 705489 w 12191999"/>
              <a:gd name="connsiteY39" fmla="*/ 6485460 h 6858000"/>
              <a:gd name="connsiteX40" fmla="*/ 705489 w 12191999"/>
              <a:gd name="connsiteY40" fmla="*/ 6487997 h 6858000"/>
              <a:gd name="connsiteX41" fmla="*/ 686465 w 12191999"/>
              <a:gd name="connsiteY41" fmla="*/ 6506862 h 6858000"/>
              <a:gd name="connsiteX42" fmla="*/ 669106 w 12191999"/>
              <a:gd name="connsiteY42" fmla="*/ 6498302 h 6858000"/>
              <a:gd name="connsiteX43" fmla="*/ 660783 w 12191999"/>
              <a:gd name="connsiteY43" fmla="*/ 6504643 h 6858000"/>
              <a:gd name="connsiteX44" fmla="*/ 686861 w 12191999"/>
              <a:gd name="connsiteY44" fmla="*/ 6516929 h 6858000"/>
              <a:gd name="connsiteX45" fmla="*/ 716190 w 12191999"/>
              <a:gd name="connsiteY45" fmla="*/ 6486808 h 6858000"/>
              <a:gd name="connsiteX46" fmla="*/ 716190 w 12191999"/>
              <a:gd name="connsiteY46" fmla="*/ 6431559 h 6858000"/>
              <a:gd name="connsiteX47" fmla="*/ 705489 w 12191999"/>
              <a:gd name="connsiteY47" fmla="*/ 6431559 h 6858000"/>
              <a:gd name="connsiteX48" fmla="*/ 705489 w 12191999"/>
              <a:gd name="connsiteY48" fmla="*/ 6464930 h 6858000"/>
              <a:gd name="connsiteX49" fmla="*/ 689001 w 12191999"/>
              <a:gd name="connsiteY49" fmla="*/ 6481418 h 6858000"/>
              <a:gd name="connsiteX50" fmla="*/ 673148 w 12191999"/>
              <a:gd name="connsiteY50" fmla="*/ 6464296 h 6858000"/>
              <a:gd name="connsiteX51" fmla="*/ 673148 w 12191999"/>
              <a:gd name="connsiteY51" fmla="*/ 6431559 h 6858000"/>
              <a:gd name="connsiteX52" fmla="*/ 1040784 w 12191999"/>
              <a:gd name="connsiteY52" fmla="*/ 6430053 h 6858000"/>
              <a:gd name="connsiteX53" fmla="*/ 1019541 w 12191999"/>
              <a:gd name="connsiteY53" fmla="*/ 6448126 h 6858000"/>
              <a:gd name="connsiteX54" fmla="*/ 1033492 w 12191999"/>
              <a:gd name="connsiteY54" fmla="*/ 6463900 h 6858000"/>
              <a:gd name="connsiteX55" fmla="*/ 1044827 w 12191999"/>
              <a:gd name="connsiteY55" fmla="*/ 6466833 h 6858000"/>
              <a:gd name="connsiteX56" fmla="*/ 1054180 w 12191999"/>
              <a:gd name="connsiteY56" fmla="*/ 6473808 h 6858000"/>
              <a:gd name="connsiteX57" fmla="*/ 1041894 w 12191999"/>
              <a:gd name="connsiteY57" fmla="*/ 6481814 h 6858000"/>
              <a:gd name="connsiteX58" fmla="*/ 1026358 w 12191999"/>
              <a:gd name="connsiteY58" fmla="*/ 6475077 h 6858000"/>
              <a:gd name="connsiteX59" fmla="*/ 1017955 w 12191999"/>
              <a:gd name="connsiteY59" fmla="*/ 6480704 h 6858000"/>
              <a:gd name="connsiteX60" fmla="*/ 1042052 w 12191999"/>
              <a:gd name="connsiteY60" fmla="*/ 6491485 h 6858000"/>
              <a:gd name="connsiteX61" fmla="*/ 1064802 w 12191999"/>
              <a:gd name="connsiteY61" fmla="*/ 6473412 h 6858000"/>
              <a:gd name="connsiteX62" fmla="*/ 1049028 w 12191999"/>
              <a:gd name="connsiteY62" fmla="*/ 6456845 h 6858000"/>
              <a:gd name="connsiteX63" fmla="*/ 1036504 w 12191999"/>
              <a:gd name="connsiteY63" fmla="*/ 6453516 h 6858000"/>
              <a:gd name="connsiteX64" fmla="*/ 1030004 w 12191999"/>
              <a:gd name="connsiteY64" fmla="*/ 6447175 h 6858000"/>
              <a:gd name="connsiteX65" fmla="*/ 1040705 w 12191999"/>
              <a:gd name="connsiteY65" fmla="*/ 6439882 h 6858000"/>
              <a:gd name="connsiteX66" fmla="*/ 1054814 w 12191999"/>
              <a:gd name="connsiteY66" fmla="*/ 6446620 h 6858000"/>
              <a:gd name="connsiteX67" fmla="*/ 1063137 w 12191999"/>
              <a:gd name="connsiteY67" fmla="*/ 6440913 h 6858000"/>
              <a:gd name="connsiteX68" fmla="*/ 1040784 w 12191999"/>
              <a:gd name="connsiteY68" fmla="*/ 6430053 h 6858000"/>
              <a:gd name="connsiteX69" fmla="*/ 845869 w 12191999"/>
              <a:gd name="connsiteY69" fmla="*/ 6430053 h 6858000"/>
              <a:gd name="connsiteX70" fmla="*/ 824626 w 12191999"/>
              <a:gd name="connsiteY70" fmla="*/ 6448126 h 6858000"/>
              <a:gd name="connsiteX71" fmla="*/ 838576 w 12191999"/>
              <a:gd name="connsiteY71" fmla="*/ 6463900 h 6858000"/>
              <a:gd name="connsiteX72" fmla="*/ 849911 w 12191999"/>
              <a:gd name="connsiteY72" fmla="*/ 6466833 h 6858000"/>
              <a:gd name="connsiteX73" fmla="*/ 859265 w 12191999"/>
              <a:gd name="connsiteY73" fmla="*/ 6473808 h 6858000"/>
              <a:gd name="connsiteX74" fmla="*/ 846979 w 12191999"/>
              <a:gd name="connsiteY74" fmla="*/ 6481814 h 6858000"/>
              <a:gd name="connsiteX75" fmla="*/ 831443 w 12191999"/>
              <a:gd name="connsiteY75" fmla="*/ 6475077 h 6858000"/>
              <a:gd name="connsiteX76" fmla="*/ 823040 w 12191999"/>
              <a:gd name="connsiteY76" fmla="*/ 6480704 h 6858000"/>
              <a:gd name="connsiteX77" fmla="*/ 847137 w 12191999"/>
              <a:gd name="connsiteY77" fmla="*/ 6491485 h 6858000"/>
              <a:gd name="connsiteX78" fmla="*/ 869887 w 12191999"/>
              <a:gd name="connsiteY78" fmla="*/ 6473412 h 6858000"/>
              <a:gd name="connsiteX79" fmla="*/ 854113 w 12191999"/>
              <a:gd name="connsiteY79" fmla="*/ 6456845 h 6858000"/>
              <a:gd name="connsiteX80" fmla="*/ 841589 w 12191999"/>
              <a:gd name="connsiteY80" fmla="*/ 6453516 h 6858000"/>
              <a:gd name="connsiteX81" fmla="*/ 835089 w 12191999"/>
              <a:gd name="connsiteY81" fmla="*/ 6447175 h 6858000"/>
              <a:gd name="connsiteX82" fmla="*/ 845790 w 12191999"/>
              <a:gd name="connsiteY82" fmla="*/ 6439882 h 6858000"/>
              <a:gd name="connsiteX83" fmla="*/ 859899 w 12191999"/>
              <a:gd name="connsiteY83" fmla="*/ 6446620 h 6858000"/>
              <a:gd name="connsiteX84" fmla="*/ 868222 w 12191999"/>
              <a:gd name="connsiteY84" fmla="*/ 6440913 h 6858000"/>
              <a:gd name="connsiteX85" fmla="*/ 845869 w 12191999"/>
              <a:gd name="connsiteY85" fmla="*/ 6430053 h 6858000"/>
              <a:gd name="connsiteX86" fmla="*/ 1490936 w 12191999"/>
              <a:gd name="connsiteY86" fmla="*/ 6429974 h 6858000"/>
              <a:gd name="connsiteX87" fmla="*/ 1461290 w 12191999"/>
              <a:gd name="connsiteY87" fmla="*/ 6460412 h 6858000"/>
              <a:gd name="connsiteX88" fmla="*/ 1490936 w 12191999"/>
              <a:gd name="connsiteY88" fmla="*/ 6489899 h 6858000"/>
              <a:gd name="connsiteX89" fmla="*/ 1510673 w 12191999"/>
              <a:gd name="connsiteY89" fmla="*/ 6482607 h 6858000"/>
              <a:gd name="connsiteX90" fmla="*/ 1510673 w 12191999"/>
              <a:gd name="connsiteY90" fmla="*/ 6487918 h 6858000"/>
              <a:gd name="connsiteX91" fmla="*/ 1491411 w 12191999"/>
              <a:gd name="connsiteY91" fmla="*/ 6507021 h 6858000"/>
              <a:gd name="connsiteX92" fmla="*/ 1474131 w 12191999"/>
              <a:gd name="connsiteY92" fmla="*/ 6498302 h 6858000"/>
              <a:gd name="connsiteX93" fmla="*/ 1465650 w 12191999"/>
              <a:gd name="connsiteY93" fmla="*/ 6504643 h 6858000"/>
              <a:gd name="connsiteX94" fmla="*/ 1491887 w 12191999"/>
              <a:gd name="connsiteY94" fmla="*/ 6516929 h 6858000"/>
              <a:gd name="connsiteX95" fmla="*/ 1521215 w 12191999"/>
              <a:gd name="connsiteY95" fmla="*/ 6486808 h 6858000"/>
              <a:gd name="connsiteX96" fmla="*/ 1521215 w 12191999"/>
              <a:gd name="connsiteY96" fmla="*/ 6429974 h 6858000"/>
              <a:gd name="connsiteX97" fmla="*/ 1510673 w 12191999"/>
              <a:gd name="connsiteY97" fmla="*/ 6429974 h 6858000"/>
              <a:gd name="connsiteX98" fmla="*/ 1510673 w 12191999"/>
              <a:gd name="connsiteY98" fmla="*/ 6437187 h 6858000"/>
              <a:gd name="connsiteX99" fmla="*/ 1490936 w 12191999"/>
              <a:gd name="connsiteY99" fmla="*/ 6429974 h 6858000"/>
              <a:gd name="connsiteX100" fmla="*/ 1215407 w 12191999"/>
              <a:gd name="connsiteY100" fmla="*/ 6429974 h 6858000"/>
              <a:gd name="connsiteX101" fmla="*/ 1215407 w 12191999"/>
              <a:gd name="connsiteY101" fmla="*/ 6489899 h 6858000"/>
              <a:gd name="connsiteX102" fmla="*/ 1226108 w 12191999"/>
              <a:gd name="connsiteY102" fmla="*/ 6489899 h 6858000"/>
              <a:gd name="connsiteX103" fmla="*/ 1226108 w 12191999"/>
              <a:gd name="connsiteY103" fmla="*/ 6457559 h 6858000"/>
              <a:gd name="connsiteX104" fmla="*/ 1242120 w 12191999"/>
              <a:gd name="connsiteY104" fmla="*/ 6441071 h 6858000"/>
              <a:gd name="connsiteX105" fmla="*/ 1247351 w 12191999"/>
              <a:gd name="connsiteY105" fmla="*/ 6441626 h 6858000"/>
              <a:gd name="connsiteX106" fmla="*/ 1247351 w 12191999"/>
              <a:gd name="connsiteY106" fmla="*/ 6430450 h 6858000"/>
              <a:gd name="connsiteX107" fmla="*/ 1241882 w 12191999"/>
              <a:gd name="connsiteY107" fmla="*/ 6429974 h 6858000"/>
              <a:gd name="connsiteX108" fmla="*/ 1226108 w 12191999"/>
              <a:gd name="connsiteY108" fmla="*/ 6437029 h 6858000"/>
              <a:gd name="connsiteX109" fmla="*/ 1226108 w 12191999"/>
              <a:gd name="connsiteY109" fmla="*/ 6429974 h 6858000"/>
              <a:gd name="connsiteX110" fmla="*/ 1176329 w 12191999"/>
              <a:gd name="connsiteY110" fmla="*/ 6429974 h 6858000"/>
              <a:gd name="connsiteX111" fmla="*/ 1145494 w 12191999"/>
              <a:gd name="connsiteY111" fmla="*/ 6460809 h 6858000"/>
              <a:gd name="connsiteX112" fmla="*/ 1176329 w 12191999"/>
              <a:gd name="connsiteY112" fmla="*/ 6491564 h 6858000"/>
              <a:gd name="connsiteX113" fmla="*/ 1207322 w 12191999"/>
              <a:gd name="connsiteY113" fmla="*/ 6460809 h 6858000"/>
              <a:gd name="connsiteX114" fmla="*/ 1176329 w 12191999"/>
              <a:gd name="connsiteY114" fmla="*/ 6429974 h 6858000"/>
              <a:gd name="connsiteX115" fmla="*/ 905556 w 12191999"/>
              <a:gd name="connsiteY115" fmla="*/ 6429974 h 6858000"/>
              <a:gd name="connsiteX116" fmla="*/ 875911 w 12191999"/>
              <a:gd name="connsiteY116" fmla="*/ 6460412 h 6858000"/>
              <a:gd name="connsiteX117" fmla="*/ 905556 w 12191999"/>
              <a:gd name="connsiteY117" fmla="*/ 6489899 h 6858000"/>
              <a:gd name="connsiteX118" fmla="*/ 925293 w 12191999"/>
              <a:gd name="connsiteY118" fmla="*/ 6482607 h 6858000"/>
              <a:gd name="connsiteX119" fmla="*/ 925293 w 12191999"/>
              <a:gd name="connsiteY119" fmla="*/ 6487918 h 6858000"/>
              <a:gd name="connsiteX120" fmla="*/ 906032 w 12191999"/>
              <a:gd name="connsiteY120" fmla="*/ 6507021 h 6858000"/>
              <a:gd name="connsiteX121" fmla="*/ 888752 w 12191999"/>
              <a:gd name="connsiteY121" fmla="*/ 6498302 h 6858000"/>
              <a:gd name="connsiteX122" fmla="*/ 880270 w 12191999"/>
              <a:gd name="connsiteY122" fmla="*/ 6504643 h 6858000"/>
              <a:gd name="connsiteX123" fmla="*/ 906507 w 12191999"/>
              <a:gd name="connsiteY123" fmla="*/ 6516929 h 6858000"/>
              <a:gd name="connsiteX124" fmla="*/ 935836 w 12191999"/>
              <a:gd name="connsiteY124" fmla="*/ 6486808 h 6858000"/>
              <a:gd name="connsiteX125" fmla="*/ 935836 w 12191999"/>
              <a:gd name="connsiteY125" fmla="*/ 6429974 h 6858000"/>
              <a:gd name="connsiteX126" fmla="*/ 925293 w 12191999"/>
              <a:gd name="connsiteY126" fmla="*/ 6429974 h 6858000"/>
              <a:gd name="connsiteX127" fmla="*/ 925293 w 12191999"/>
              <a:gd name="connsiteY127" fmla="*/ 6437187 h 6858000"/>
              <a:gd name="connsiteX128" fmla="*/ 905556 w 12191999"/>
              <a:gd name="connsiteY128" fmla="*/ 6429974 h 6858000"/>
              <a:gd name="connsiteX129" fmla="*/ 725860 w 12191999"/>
              <a:gd name="connsiteY129" fmla="*/ 6429974 h 6858000"/>
              <a:gd name="connsiteX130" fmla="*/ 725860 w 12191999"/>
              <a:gd name="connsiteY130" fmla="*/ 6489899 h 6858000"/>
              <a:gd name="connsiteX131" fmla="*/ 736561 w 12191999"/>
              <a:gd name="connsiteY131" fmla="*/ 6489899 h 6858000"/>
              <a:gd name="connsiteX132" fmla="*/ 736561 w 12191999"/>
              <a:gd name="connsiteY132" fmla="*/ 6457559 h 6858000"/>
              <a:gd name="connsiteX133" fmla="*/ 752573 w 12191999"/>
              <a:gd name="connsiteY133" fmla="*/ 6441071 h 6858000"/>
              <a:gd name="connsiteX134" fmla="*/ 757804 w 12191999"/>
              <a:gd name="connsiteY134" fmla="*/ 6441626 h 6858000"/>
              <a:gd name="connsiteX135" fmla="*/ 757804 w 12191999"/>
              <a:gd name="connsiteY135" fmla="*/ 6430450 h 6858000"/>
              <a:gd name="connsiteX136" fmla="*/ 752335 w 12191999"/>
              <a:gd name="connsiteY136" fmla="*/ 6429974 h 6858000"/>
              <a:gd name="connsiteX137" fmla="*/ 736561 w 12191999"/>
              <a:gd name="connsiteY137" fmla="*/ 6437029 h 6858000"/>
              <a:gd name="connsiteX138" fmla="*/ 736561 w 12191999"/>
              <a:gd name="connsiteY138" fmla="*/ 6429974 h 6858000"/>
              <a:gd name="connsiteX139" fmla="*/ 1595091 w 12191999"/>
              <a:gd name="connsiteY139" fmla="*/ 6429895 h 6858000"/>
              <a:gd name="connsiteX140" fmla="*/ 1595091 w 12191999"/>
              <a:gd name="connsiteY140" fmla="*/ 6489899 h 6858000"/>
              <a:gd name="connsiteX141" fmla="*/ 1605792 w 12191999"/>
              <a:gd name="connsiteY141" fmla="*/ 6489899 h 6858000"/>
              <a:gd name="connsiteX142" fmla="*/ 1605792 w 12191999"/>
              <a:gd name="connsiteY142" fmla="*/ 6456845 h 6858000"/>
              <a:gd name="connsiteX143" fmla="*/ 1622279 w 12191999"/>
              <a:gd name="connsiteY143" fmla="*/ 6440279 h 6858000"/>
              <a:gd name="connsiteX144" fmla="*/ 1638370 w 12191999"/>
              <a:gd name="connsiteY144" fmla="*/ 6457559 h 6858000"/>
              <a:gd name="connsiteX145" fmla="*/ 1638370 w 12191999"/>
              <a:gd name="connsiteY145" fmla="*/ 6489899 h 6858000"/>
              <a:gd name="connsiteX146" fmla="*/ 1648913 w 12191999"/>
              <a:gd name="connsiteY146" fmla="*/ 6489899 h 6858000"/>
              <a:gd name="connsiteX147" fmla="*/ 1648913 w 12191999"/>
              <a:gd name="connsiteY147" fmla="*/ 6456132 h 6858000"/>
              <a:gd name="connsiteX148" fmla="*/ 1622359 w 12191999"/>
              <a:gd name="connsiteY148" fmla="*/ 6429895 h 6858000"/>
              <a:gd name="connsiteX149" fmla="*/ 1605792 w 12191999"/>
              <a:gd name="connsiteY149" fmla="*/ 6435919 h 6858000"/>
              <a:gd name="connsiteX150" fmla="*/ 1605792 w 12191999"/>
              <a:gd name="connsiteY150" fmla="*/ 6429895 h 6858000"/>
              <a:gd name="connsiteX151" fmla="*/ 1557995 w 12191999"/>
              <a:gd name="connsiteY151" fmla="*/ 6429895 h 6858000"/>
              <a:gd name="connsiteX152" fmla="*/ 1528904 w 12191999"/>
              <a:gd name="connsiteY152" fmla="*/ 6460967 h 6858000"/>
              <a:gd name="connsiteX153" fmla="*/ 1559897 w 12191999"/>
              <a:gd name="connsiteY153" fmla="*/ 6491485 h 6858000"/>
              <a:gd name="connsiteX154" fmla="*/ 1584390 w 12191999"/>
              <a:gd name="connsiteY154" fmla="*/ 6480150 h 6858000"/>
              <a:gd name="connsiteX155" fmla="*/ 1576384 w 12191999"/>
              <a:gd name="connsiteY155" fmla="*/ 6473808 h 6858000"/>
              <a:gd name="connsiteX156" fmla="*/ 1559263 w 12191999"/>
              <a:gd name="connsiteY156" fmla="*/ 6481497 h 6858000"/>
              <a:gd name="connsiteX157" fmla="*/ 1539922 w 12191999"/>
              <a:gd name="connsiteY157" fmla="*/ 6464455 h 6858000"/>
              <a:gd name="connsiteX158" fmla="*/ 1587085 w 12191999"/>
              <a:gd name="connsiteY158" fmla="*/ 6464455 h 6858000"/>
              <a:gd name="connsiteX159" fmla="*/ 1587244 w 12191999"/>
              <a:gd name="connsiteY159" fmla="*/ 6460412 h 6858000"/>
              <a:gd name="connsiteX160" fmla="*/ 1557995 w 12191999"/>
              <a:gd name="connsiteY160" fmla="*/ 6429895 h 6858000"/>
              <a:gd name="connsiteX161" fmla="*/ 1399780 w 12191999"/>
              <a:gd name="connsiteY161" fmla="*/ 6429895 h 6858000"/>
              <a:gd name="connsiteX162" fmla="*/ 1399780 w 12191999"/>
              <a:gd name="connsiteY162" fmla="*/ 6489899 h 6858000"/>
              <a:gd name="connsiteX163" fmla="*/ 1410481 w 12191999"/>
              <a:gd name="connsiteY163" fmla="*/ 6489899 h 6858000"/>
              <a:gd name="connsiteX164" fmla="*/ 1410481 w 12191999"/>
              <a:gd name="connsiteY164" fmla="*/ 6456845 h 6858000"/>
              <a:gd name="connsiteX165" fmla="*/ 1426968 w 12191999"/>
              <a:gd name="connsiteY165" fmla="*/ 6440279 h 6858000"/>
              <a:gd name="connsiteX166" fmla="*/ 1443059 w 12191999"/>
              <a:gd name="connsiteY166" fmla="*/ 6457559 h 6858000"/>
              <a:gd name="connsiteX167" fmla="*/ 1443059 w 12191999"/>
              <a:gd name="connsiteY167" fmla="*/ 6489899 h 6858000"/>
              <a:gd name="connsiteX168" fmla="*/ 1453601 w 12191999"/>
              <a:gd name="connsiteY168" fmla="*/ 6489899 h 6858000"/>
              <a:gd name="connsiteX169" fmla="*/ 1453601 w 12191999"/>
              <a:gd name="connsiteY169" fmla="*/ 6456132 h 6858000"/>
              <a:gd name="connsiteX170" fmla="*/ 1427047 w 12191999"/>
              <a:gd name="connsiteY170" fmla="*/ 6429895 h 6858000"/>
              <a:gd name="connsiteX171" fmla="*/ 1410481 w 12191999"/>
              <a:gd name="connsiteY171" fmla="*/ 6435919 h 6858000"/>
              <a:gd name="connsiteX172" fmla="*/ 1410481 w 12191999"/>
              <a:gd name="connsiteY172" fmla="*/ 6429895 h 6858000"/>
              <a:gd name="connsiteX173" fmla="*/ 1314569 w 12191999"/>
              <a:gd name="connsiteY173" fmla="*/ 6429895 h 6858000"/>
              <a:gd name="connsiteX174" fmla="*/ 1314569 w 12191999"/>
              <a:gd name="connsiteY174" fmla="*/ 6489899 h 6858000"/>
              <a:gd name="connsiteX175" fmla="*/ 1325270 w 12191999"/>
              <a:gd name="connsiteY175" fmla="*/ 6489899 h 6858000"/>
              <a:gd name="connsiteX176" fmla="*/ 1325270 w 12191999"/>
              <a:gd name="connsiteY176" fmla="*/ 6456845 h 6858000"/>
              <a:gd name="connsiteX177" fmla="*/ 1341757 w 12191999"/>
              <a:gd name="connsiteY177" fmla="*/ 6440279 h 6858000"/>
              <a:gd name="connsiteX178" fmla="*/ 1357848 w 12191999"/>
              <a:gd name="connsiteY178" fmla="*/ 6457559 h 6858000"/>
              <a:gd name="connsiteX179" fmla="*/ 1357848 w 12191999"/>
              <a:gd name="connsiteY179" fmla="*/ 6489899 h 6858000"/>
              <a:gd name="connsiteX180" fmla="*/ 1368390 w 12191999"/>
              <a:gd name="connsiteY180" fmla="*/ 6489899 h 6858000"/>
              <a:gd name="connsiteX181" fmla="*/ 1368390 w 12191999"/>
              <a:gd name="connsiteY181" fmla="*/ 6456132 h 6858000"/>
              <a:gd name="connsiteX182" fmla="*/ 1341836 w 12191999"/>
              <a:gd name="connsiteY182" fmla="*/ 6429895 h 6858000"/>
              <a:gd name="connsiteX183" fmla="*/ 1325270 w 12191999"/>
              <a:gd name="connsiteY183" fmla="*/ 6435919 h 6858000"/>
              <a:gd name="connsiteX184" fmla="*/ 1325270 w 12191999"/>
              <a:gd name="connsiteY184" fmla="*/ 6429895 h 6858000"/>
              <a:gd name="connsiteX185" fmla="*/ 1277393 w 12191999"/>
              <a:gd name="connsiteY185" fmla="*/ 6429895 h 6858000"/>
              <a:gd name="connsiteX186" fmla="*/ 1248302 w 12191999"/>
              <a:gd name="connsiteY186" fmla="*/ 6460967 h 6858000"/>
              <a:gd name="connsiteX187" fmla="*/ 1279295 w 12191999"/>
              <a:gd name="connsiteY187" fmla="*/ 6491485 h 6858000"/>
              <a:gd name="connsiteX188" fmla="*/ 1303789 w 12191999"/>
              <a:gd name="connsiteY188" fmla="*/ 6480150 h 6858000"/>
              <a:gd name="connsiteX189" fmla="*/ 1295783 w 12191999"/>
              <a:gd name="connsiteY189" fmla="*/ 6473808 h 6858000"/>
              <a:gd name="connsiteX190" fmla="*/ 1278661 w 12191999"/>
              <a:gd name="connsiteY190" fmla="*/ 6481497 h 6858000"/>
              <a:gd name="connsiteX191" fmla="*/ 1259320 w 12191999"/>
              <a:gd name="connsiteY191" fmla="*/ 6464455 h 6858000"/>
              <a:gd name="connsiteX192" fmla="*/ 1306484 w 12191999"/>
              <a:gd name="connsiteY192" fmla="*/ 6464455 h 6858000"/>
              <a:gd name="connsiteX193" fmla="*/ 1306642 w 12191999"/>
              <a:gd name="connsiteY193" fmla="*/ 6460412 h 6858000"/>
              <a:gd name="connsiteX194" fmla="*/ 1277393 w 12191999"/>
              <a:gd name="connsiteY194" fmla="*/ 6429895 h 6858000"/>
              <a:gd name="connsiteX195" fmla="*/ 974201 w 12191999"/>
              <a:gd name="connsiteY195" fmla="*/ 6429895 h 6858000"/>
              <a:gd name="connsiteX196" fmla="*/ 943762 w 12191999"/>
              <a:gd name="connsiteY196" fmla="*/ 6460809 h 6858000"/>
              <a:gd name="connsiteX197" fmla="*/ 974755 w 12191999"/>
              <a:gd name="connsiteY197" fmla="*/ 6491564 h 6858000"/>
              <a:gd name="connsiteX198" fmla="*/ 996554 w 12191999"/>
              <a:gd name="connsiteY198" fmla="*/ 6482765 h 6858000"/>
              <a:gd name="connsiteX199" fmla="*/ 1013596 w 12191999"/>
              <a:gd name="connsiteY199" fmla="*/ 6491088 h 6858000"/>
              <a:gd name="connsiteX200" fmla="*/ 1013596 w 12191999"/>
              <a:gd name="connsiteY200" fmla="*/ 6480784 h 6858000"/>
              <a:gd name="connsiteX201" fmla="*/ 1005748 w 12191999"/>
              <a:gd name="connsiteY201" fmla="*/ 6474046 h 6858000"/>
              <a:gd name="connsiteX202" fmla="*/ 1005748 w 12191999"/>
              <a:gd name="connsiteY202" fmla="*/ 6429974 h 6858000"/>
              <a:gd name="connsiteX203" fmla="*/ 994968 w 12191999"/>
              <a:gd name="connsiteY203" fmla="*/ 6429974 h 6858000"/>
              <a:gd name="connsiteX204" fmla="*/ 994968 w 12191999"/>
              <a:gd name="connsiteY204" fmla="*/ 6437584 h 6858000"/>
              <a:gd name="connsiteX205" fmla="*/ 974201 w 12191999"/>
              <a:gd name="connsiteY205" fmla="*/ 6429895 h 6858000"/>
              <a:gd name="connsiteX206" fmla="*/ 788322 w 12191999"/>
              <a:gd name="connsiteY206" fmla="*/ 6429895 h 6858000"/>
              <a:gd name="connsiteX207" fmla="*/ 759231 w 12191999"/>
              <a:gd name="connsiteY207" fmla="*/ 6460967 h 6858000"/>
              <a:gd name="connsiteX208" fmla="*/ 790224 w 12191999"/>
              <a:gd name="connsiteY208" fmla="*/ 6491485 h 6858000"/>
              <a:gd name="connsiteX209" fmla="*/ 814717 w 12191999"/>
              <a:gd name="connsiteY209" fmla="*/ 6480150 h 6858000"/>
              <a:gd name="connsiteX210" fmla="*/ 806712 w 12191999"/>
              <a:gd name="connsiteY210" fmla="*/ 6473808 h 6858000"/>
              <a:gd name="connsiteX211" fmla="*/ 789590 w 12191999"/>
              <a:gd name="connsiteY211" fmla="*/ 6481497 h 6858000"/>
              <a:gd name="connsiteX212" fmla="*/ 770249 w 12191999"/>
              <a:gd name="connsiteY212" fmla="*/ 6464455 h 6858000"/>
              <a:gd name="connsiteX213" fmla="*/ 817412 w 12191999"/>
              <a:gd name="connsiteY213" fmla="*/ 6464455 h 6858000"/>
              <a:gd name="connsiteX214" fmla="*/ 817571 w 12191999"/>
              <a:gd name="connsiteY214" fmla="*/ 6460412 h 6858000"/>
              <a:gd name="connsiteX215" fmla="*/ 788322 w 12191999"/>
              <a:gd name="connsiteY215" fmla="*/ 6429895 h 6858000"/>
              <a:gd name="connsiteX216" fmla="*/ 1188536 w 12191999"/>
              <a:gd name="connsiteY216" fmla="*/ 6409286 h 6858000"/>
              <a:gd name="connsiteX217" fmla="*/ 1181481 w 12191999"/>
              <a:gd name="connsiteY217" fmla="*/ 6416261 h 6858000"/>
              <a:gd name="connsiteX218" fmla="*/ 1188536 w 12191999"/>
              <a:gd name="connsiteY218" fmla="*/ 6423316 h 6858000"/>
              <a:gd name="connsiteX219" fmla="*/ 1195511 w 12191999"/>
              <a:gd name="connsiteY219" fmla="*/ 6416261 h 6858000"/>
              <a:gd name="connsiteX220" fmla="*/ 1188536 w 12191999"/>
              <a:gd name="connsiteY220" fmla="*/ 6409286 h 6858000"/>
              <a:gd name="connsiteX221" fmla="*/ 1164360 w 12191999"/>
              <a:gd name="connsiteY221" fmla="*/ 6409286 h 6858000"/>
              <a:gd name="connsiteX222" fmla="*/ 1157384 w 12191999"/>
              <a:gd name="connsiteY222" fmla="*/ 6416261 h 6858000"/>
              <a:gd name="connsiteX223" fmla="*/ 1164360 w 12191999"/>
              <a:gd name="connsiteY223" fmla="*/ 6423316 h 6858000"/>
              <a:gd name="connsiteX224" fmla="*/ 1171177 w 12191999"/>
              <a:gd name="connsiteY224" fmla="*/ 6416261 h 6858000"/>
              <a:gd name="connsiteX225" fmla="*/ 1164360 w 12191999"/>
              <a:gd name="connsiteY225" fmla="*/ 6409286 h 6858000"/>
              <a:gd name="connsiteX226" fmla="*/ 986962 w 12191999"/>
              <a:gd name="connsiteY226" fmla="*/ 6409286 h 6858000"/>
              <a:gd name="connsiteX227" fmla="*/ 979987 w 12191999"/>
              <a:gd name="connsiteY227" fmla="*/ 6416261 h 6858000"/>
              <a:gd name="connsiteX228" fmla="*/ 986962 w 12191999"/>
              <a:gd name="connsiteY228" fmla="*/ 6423316 h 6858000"/>
              <a:gd name="connsiteX229" fmla="*/ 994017 w 12191999"/>
              <a:gd name="connsiteY229" fmla="*/ 6416261 h 6858000"/>
              <a:gd name="connsiteX230" fmla="*/ 986962 w 12191999"/>
              <a:gd name="connsiteY230" fmla="*/ 6409286 h 6858000"/>
              <a:gd name="connsiteX231" fmla="*/ 962707 w 12191999"/>
              <a:gd name="connsiteY231" fmla="*/ 6409286 h 6858000"/>
              <a:gd name="connsiteX232" fmla="*/ 955652 w 12191999"/>
              <a:gd name="connsiteY232" fmla="*/ 6416261 h 6858000"/>
              <a:gd name="connsiteX233" fmla="*/ 962707 w 12191999"/>
              <a:gd name="connsiteY233" fmla="*/ 6423316 h 6858000"/>
              <a:gd name="connsiteX234" fmla="*/ 969682 w 12191999"/>
              <a:gd name="connsiteY234" fmla="*/ 6416261 h 6858000"/>
              <a:gd name="connsiteX235" fmla="*/ 962707 w 12191999"/>
              <a:gd name="connsiteY235" fmla="*/ 6409286 h 6858000"/>
              <a:gd name="connsiteX236" fmla="*/ 1384323 w 12191999"/>
              <a:gd name="connsiteY236" fmla="*/ 6409206 h 6858000"/>
              <a:gd name="connsiteX237" fmla="*/ 1377110 w 12191999"/>
              <a:gd name="connsiteY237" fmla="*/ 6416420 h 6858000"/>
              <a:gd name="connsiteX238" fmla="*/ 1384323 w 12191999"/>
              <a:gd name="connsiteY238" fmla="*/ 6423712 h 6858000"/>
              <a:gd name="connsiteX239" fmla="*/ 1391536 w 12191999"/>
              <a:gd name="connsiteY239" fmla="*/ 6416420 h 6858000"/>
              <a:gd name="connsiteX240" fmla="*/ 1384323 w 12191999"/>
              <a:gd name="connsiteY240" fmla="*/ 6409206 h 6858000"/>
              <a:gd name="connsiteX241" fmla="*/ 587541 w 12191999"/>
              <a:gd name="connsiteY241" fmla="*/ 6408652 h 6858000"/>
              <a:gd name="connsiteX242" fmla="*/ 587541 w 12191999"/>
              <a:gd name="connsiteY242" fmla="*/ 6489899 h 6858000"/>
              <a:gd name="connsiteX243" fmla="*/ 599352 w 12191999"/>
              <a:gd name="connsiteY243" fmla="*/ 6489899 h 6858000"/>
              <a:gd name="connsiteX244" fmla="*/ 599352 w 12191999"/>
              <a:gd name="connsiteY244" fmla="*/ 6453833 h 6858000"/>
              <a:gd name="connsiteX245" fmla="*/ 640649 w 12191999"/>
              <a:gd name="connsiteY245" fmla="*/ 6453833 h 6858000"/>
              <a:gd name="connsiteX246" fmla="*/ 640649 w 12191999"/>
              <a:gd name="connsiteY246" fmla="*/ 6489899 h 6858000"/>
              <a:gd name="connsiteX247" fmla="*/ 652460 w 12191999"/>
              <a:gd name="connsiteY247" fmla="*/ 6489899 h 6858000"/>
              <a:gd name="connsiteX248" fmla="*/ 652460 w 12191999"/>
              <a:gd name="connsiteY248" fmla="*/ 6408652 h 6858000"/>
              <a:gd name="connsiteX249" fmla="*/ 640649 w 12191999"/>
              <a:gd name="connsiteY249" fmla="*/ 6408652 h 6858000"/>
              <a:gd name="connsiteX250" fmla="*/ 640649 w 12191999"/>
              <a:gd name="connsiteY250" fmla="*/ 6442736 h 6858000"/>
              <a:gd name="connsiteX251" fmla="*/ 599352 w 12191999"/>
              <a:gd name="connsiteY251" fmla="*/ 6442736 h 6858000"/>
              <a:gd name="connsiteX252" fmla="*/ 599352 w 12191999"/>
              <a:gd name="connsiteY252" fmla="*/ 6408652 h 6858000"/>
              <a:gd name="connsiteX253" fmla="*/ 1144781 w 12191999"/>
              <a:gd name="connsiteY253" fmla="*/ 6406987 h 6858000"/>
              <a:gd name="connsiteX254" fmla="*/ 1117276 w 12191999"/>
              <a:gd name="connsiteY254" fmla="*/ 6431559 h 6858000"/>
              <a:gd name="connsiteX255" fmla="*/ 1088423 w 12191999"/>
              <a:gd name="connsiteY255" fmla="*/ 6431559 h 6858000"/>
              <a:gd name="connsiteX256" fmla="*/ 1088423 w 12191999"/>
              <a:gd name="connsiteY256" fmla="*/ 6417450 h 6858000"/>
              <a:gd name="connsiteX257" fmla="*/ 1077643 w 12191999"/>
              <a:gd name="connsiteY257" fmla="*/ 6417450 h 6858000"/>
              <a:gd name="connsiteX258" fmla="*/ 1077643 w 12191999"/>
              <a:gd name="connsiteY258" fmla="*/ 6431559 h 6858000"/>
              <a:gd name="connsiteX259" fmla="*/ 1067180 w 12191999"/>
              <a:gd name="connsiteY259" fmla="*/ 6431559 h 6858000"/>
              <a:gd name="connsiteX260" fmla="*/ 1067180 w 12191999"/>
              <a:gd name="connsiteY260" fmla="*/ 6441785 h 6858000"/>
              <a:gd name="connsiteX261" fmla="*/ 1077643 w 12191999"/>
              <a:gd name="connsiteY261" fmla="*/ 6441785 h 6858000"/>
              <a:gd name="connsiteX262" fmla="*/ 1077643 w 12191999"/>
              <a:gd name="connsiteY262" fmla="*/ 6465089 h 6858000"/>
              <a:gd name="connsiteX263" fmla="*/ 1104989 w 12191999"/>
              <a:gd name="connsiteY263" fmla="*/ 6490375 h 6858000"/>
              <a:gd name="connsiteX264" fmla="*/ 1104989 w 12191999"/>
              <a:gd name="connsiteY264" fmla="*/ 6480070 h 6858000"/>
              <a:gd name="connsiteX265" fmla="*/ 1088423 w 12191999"/>
              <a:gd name="connsiteY265" fmla="*/ 6463979 h 6858000"/>
              <a:gd name="connsiteX266" fmla="*/ 1088423 w 12191999"/>
              <a:gd name="connsiteY266" fmla="*/ 6441785 h 6858000"/>
              <a:gd name="connsiteX267" fmla="*/ 1117276 w 12191999"/>
              <a:gd name="connsiteY267" fmla="*/ 6441785 h 6858000"/>
              <a:gd name="connsiteX268" fmla="*/ 1117276 w 12191999"/>
              <a:gd name="connsiteY268" fmla="*/ 6489899 h 6858000"/>
              <a:gd name="connsiteX269" fmla="*/ 1127977 w 12191999"/>
              <a:gd name="connsiteY269" fmla="*/ 6489899 h 6858000"/>
              <a:gd name="connsiteX270" fmla="*/ 1127977 w 12191999"/>
              <a:gd name="connsiteY270" fmla="*/ 6441785 h 6858000"/>
              <a:gd name="connsiteX271" fmla="*/ 1144781 w 12191999"/>
              <a:gd name="connsiteY271" fmla="*/ 6441785 h 6858000"/>
              <a:gd name="connsiteX272" fmla="*/ 1144781 w 12191999"/>
              <a:gd name="connsiteY272" fmla="*/ 6431559 h 6858000"/>
              <a:gd name="connsiteX273" fmla="*/ 1127977 w 12191999"/>
              <a:gd name="connsiteY273" fmla="*/ 6431559 h 6858000"/>
              <a:gd name="connsiteX274" fmla="*/ 1144781 w 12191999"/>
              <a:gd name="connsiteY274" fmla="*/ 6417450 h 6858000"/>
              <a:gd name="connsiteX275" fmla="*/ 373523 w 12191999"/>
              <a:gd name="connsiteY275" fmla="*/ 6359903 h 6858000"/>
              <a:gd name="connsiteX276" fmla="*/ 373523 w 12191999"/>
              <a:gd name="connsiteY276" fmla="*/ 6532703 h 6858000"/>
              <a:gd name="connsiteX277" fmla="*/ 431387 w 12191999"/>
              <a:gd name="connsiteY277" fmla="*/ 6532703 h 6858000"/>
              <a:gd name="connsiteX278" fmla="*/ 431387 w 12191999"/>
              <a:gd name="connsiteY278" fmla="*/ 6490691 h 6858000"/>
              <a:gd name="connsiteX279" fmla="*/ 451996 w 12191999"/>
              <a:gd name="connsiteY279" fmla="*/ 6470082 h 6858000"/>
              <a:gd name="connsiteX280" fmla="*/ 472605 w 12191999"/>
              <a:gd name="connsiteY280" fmla="*/ 6490691 h 6858000"/>
              <a:gd name="connsiteX281" fmla="*/ 472605 w 12191999"/>
              <a:gd name="connsiteY281" fmla="*/ 6532702 h 6858000"/>
              <a:gd name="connsiteX282" fmla="*/ 472843 w 12191999"/>
              <a:gd name="connsiteY282" fmla="*/ 6532702 h 6858000"/>
              <a:gd name="connsiteX283" fmla="*/ 530470 w 12191999"/>
              <a:gd name="connsiteY283" fmla="*/ 6532702 h 6858000"/>
              <a:gd name="connsiteX284" fmla="*/ 530470 w 12191999"/>
              <a:gd name="connsiteY284" fmla="*/ 6490691 h 6858000"/>
              <a:gd name="connsiteX285" fmla="*/ 530469 w 12191999"/>
              <a:gd name="connsiteY285" fmla="*/ 6490685 h 6858000"/>
              <a:gd name="connsiteX286" fmla="*/ 530469 w 12191999"/>
              <a:gd name="connsiteY286" fmla="*/ 6359903 h 6858000"/>
              <a:gd name="connsiteX287" fmla="*/ 472605 w 12191999"/>
              <a:gd name="connsiteY287" fmla="*/ 6359903 h 6858000"/>
              <a:gd name="connsiteX288" fmla="*/ 472605 w 12191999"/>
              <a:gd name="connsiteY288" fmla="*/ 6414992 h 6858000"/>
              <a:gd name="connsiteX289" fmla="*/ 451996 w 12191999"/>
              <a:gd name="connsiteY289" fmla="*/ 6412218 h 6858000"/>
              <a:gd name="connsiteX290" fmla="*/ 431387 w 12191999"/>
              <a:gd name="connsiteY290" fmla="*/ 6414992 h 6858000"/>
              <a:gd name="connsiteX291" fmla="*/ 431387 w 12191999"/>
              <a:gd name="connsiteY291" fmla="*/ 6359903 h 6858000"/>
              <a:gd name="connsiteX292" fmla="*/ 0 w 12191999"/>
              <a:gd name="connsiteY292" fmla="*/ 0 h 6858000"/>
              <a:gd name="connsiteX293" fmla="*/ 12191999 w 12191999"/>
              <a:gd name="connsiteY293" fmla="*/ 0 h 6858000"/>
              <a:gd name="connsiteX294" fmla="*/ 12191999 w 12191999"/>
              <a:gd name="connsiteY294" fmla="*/ 6858000 h 6858000"/>
              <a:gd name="connsiteX295" fmla="*/ 0 w 12191999"/>
              <a:gd name="connsiteY29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Lst>
            <a:rect l="l" t="t" r="r" b="b"/>
            <a:pathLst>
              <a:path w="12191999" h="6858000">
                <a:moveTo>
                  <a:pt x="1557995" y="6440041"/>
                </a:moveTo>
                <a:cubicBezTo>
                  <a:pt x="1565763" y="6440041"/>
                  <a:pt x="1572976" y="6444559"/>
                  <a:pt x="1575830" y="6454626"/>
                </a:cubicBezTo>
                <a:lnTo>
                  <a:pt x="1540318" y="6454626"/>
                </a:lnTo>
                <a:cubicBezTo>
                  <a:pt x="1543410" y="6444559"/>
                  <a:pt x="1550385" y="6440041"/>
                  <a:pt x="1557995" y="6440041"/>
                </a:cubicBezTo>
                <a:close/>
                <a:moveTo>
                  <a:pt x="1491094" y="6440041"/>
                </a:moveTo>
                <a:cubicBezTo>
                  <a:pt x="1502112" y="6440041"/>
                  <a:pt x="1510673" y="6449632"/>
                  <a:pt x="1510673" y="6460650"/>
                </a:cubicBezTo>
                <a:cubicBezTo>
                  <a:pt x="1510673" y="6471747"/>
                  <a:pt x="1501874" y="6479753"/>
                  <a:pt x="1491094" y="6479753"/>
                </a:cubicBezTo>
                <a:cubicBezTo>
                  <a:pt x="1480314" y="6479753"/>
                  <a:pt x="1471991" y="6471747"/>
                  <a:pt x="1471991" y="6460650"/>
                </a:cubicBezTo>
                <a:cubicBezTo>
                  <a:pt x="1471991" y="6449791"/>
                  <a:pt x="1480076" y="6440041"/>
                  <a:pt x="1491094" y="6440041"/>
                </a:cubicBezTo>
                <a:close/>
                <a:moveTo>
                  <a:pt x="1277472" y="6440041"/>
                </a:moveTo>
                <a:cubicBezTo>
                  <a:pt x="1285240" y="6440041"/>
                  <a:pt x="1292454" y="6444559"/>
                  <a:pt x="1295307" y="6454626"/>
                </a:cubicBezTo>
                <a:lnTo>
                  <a:pt x="1259796" y="6454626"/>
                </a:lnTo>
                <a:cubicBezTo>
                  <a:pt x="1262808" y="6444559"/>
                  <a:pt x="1269783" y="6440041"/>
                  <a:pt x="1277472" y="6440041"/>
                </a:cubicBezTo>
                <a:close/>
                <a:moveTo>
                  <a:pt x="1176329" y="6440041"/>
                </a:moveTo>
                <a:cubicBezTo>
                  <a:pt x="1187902" y="6440041"/>
                  <a:pt x="1196621" y="6449315"/>
                  <a:pt x="1196621" y="6460650"/>
                </a:cubicBezTo>
                <a:cubicBezTo>
                  <a:pt x="1196621" y="6472144"/>
                  <a:pt x="1187902" y="6481418"/>
                  <a:pt x="1176329" y="6481418"/>
                </a:cubicBezTo>
                <a:cubicBezTo>
                  <a:pt x="1164835" y="6481418"/>
                  <a:pt x="1156195" y="6472223"/>
                  <a:pt x="1156195" y="6460650"/>
                </a:cubicBezTo>
                <a:cubicBezTo>
                  <a:pt x="1156195" y="6449157"/>
                  <a:pt x="1164915" y="6440041"/>
                  <a:pt x="1176329" y="6440041"/>
                </a:cubicBezTo>
                <a:close/>
                <a:moveTo>
                  <a:pt x="974676" y="6440041"/>
                </a:moveTo>
                <a:cubicBezTo>
                  <a:pt x="986170" y="6440041"/>
                  <a:pt x="994968" y="6449236"/>
                  <a:pt x="994968" y="6460650"/>
                </a:cubicBezTo>
                <a:cubicBezTo>
                  <a:pt x="994968" y="6472302"/>
                  <a:pt x="986170" y="6481418"/>
                  <a:pt x="974676" y="6481418"/>
                </a:cubicBezTo>
                <a:cubicBezTo>
                  <a:pt x="963103" y="6481418"/>
                  <a:pt x="954384" y="6472144"/>
                  <a:pt x="954384" y="6460650"/>
                </a:cubicBezTo>
                <a:cubicBezTo>
                  <a:pt x="954384" y="6449315"/>
                  <a:pt x="963103" y="6440041"/>
                  <a:pt x="974676" y="6440041"/>
                </a:cubicBezTo>
                <a:close/>
                <a:moveTo>
                  <a:pt x="905715" y="6440041"/>
                </a:moveTo>
                <a:cubicBezTo>
                  <a:pt x="916733" y="6440041"/>
                  <a:pt x="925293" y="6449632"/>
                  <a:pt x="925293" y="6460650"/>
                </a:cubicBezTo>
                <a:cubicBezTo>
                  <a:pt x="925293" y="6471747"/>
                  <a:pt x="916495" y="6479753"/>
                  <a:pt x="905715" y="6479753"/>
                </a:cubicBezTo>
                <a:cubicBezTo>
                  <a:pt x="894935" y="6479753"/>
                  <a:pt x="886612" y="6471747"/>
                  <a:pt x="886612" y="6460650"/>
                </a:cubicBezTo>
                <a:cubicBezTo>
                  <a:pt x="886532" y="6449791"/>
                  <a:pt x="894697" y="6440041"/>
                  <a:pt x="905715" y="6440041"/>
                </a:cubicBezTo>
                <a:close/>
                <a:moveTo>
                  <a:pt x="788401" y="6440041"/>
                </a:moveTo>
                <a:cubicBezTo>
                  <a:pt x="796169" y="6440041"/>
                  <a:pt x="803382" y="6444559"/>
                  <a:pt x="806236" y="6454626"/>
                </a:cubicBezTo>
                <a:lnTo>
                  <a:pt x="770725" y="6454626"/>
                </a:lnTo>
                <a:cubicBezTo>
                  <a:pt x="773737" y="6444559"/>
                  <a:pt x="780712" y="6440041"/>
                  <a:pt x="788401" y="6440041"/>
                </a:cubicBezTo>
                <a:close/>
                <a:moveTo>
                  <a:pt x="1378933" y="6431559"/>
                </a:moveTo>
                <a:lnTo>
                  <a:pt x="1378933" y="6489899"/>
                </a:lnTo>
                <a:lnTo>
                  <a:pt x="1389554" y="6489899"/>
                </a:lnTo>
                <a:lnTo>
                  <a:pt x="1389554" y="6431559"/>
                </a:lnTo>
                <a:close/>
                <a:moveTo>
                  <a:pt x="662368" y="6431559"/>
                </a:moveTo>
                <a:lnTo>
                  <a:pt x="662368" y="6465168"/>
                </a:lnTo>
                <a:cubicBezTo>
                  <a:pt x="662368" y="6479674"/>
                  <a:pt x="674734" y="6491485"/>
                  <a:pt x="689001" y="6491485"/>
                </a:cubicBezTo>
                <a:cubicBezTo>
                  <a:pt x="695343" y="6491485"/>
                  <a:pt x="700812" y="6489186"/>
                  <a:pt x="705489" y="6485460"/>
                </a:cubicBezTo>
                <a:lnTo>
                  <a:pt x="705489" y="6487997"/>
                </a:lnTo>
                <a:cubicBezTo>
                  <a:pt x="705489" y="6498539"/>
                  <a:pt x="697483" y="6506862"/>
                  <a:pt x="686465" y="6506862"/>
                </a:cubicBezTo>
                <a:cubicBezTo>
                  <a:pt x="679965" y="6506862"/>
                  <a:pt x="673703" y="6504088"/>
                  <a:pt x="669106" y="6498302"/>
                </a:cubicBezTo>
                <a:lnTo>
                  <a:pt x="660783" y="6504643"/>
                </a:lnTo>
                <a:cubicBezTo>
                  <a:pt x="667520" y="6512094"/>
                  <a:pt x="676795" y="6516929"/>
                  <a:pt x="686861" y="6516929"/>
                </a:cubicBezTo>
                <a:cubicBezTo>
                  <a:pt x="703428" y="6516929"/>
                  <a:pt x="716190" y="6503929"/>
                  <a:pt x="716190" y="6486808"/>
                </a:cubicBezTo>
                <a:lnTo>
                  <a:pt x="716190" y="6431559"/>
                </a:lnTo>
                <a:lnTo>
                  <a:pt x="705489" y="6431559"/>
                </a:lnTo>
                <a:lnTo>
                  <a:pt x="705489" y="6464930"/>
                </a:lnTo>
                <a:cubicBezTo>
                  <a:pt x="705410" y="6474046"/>
                  <a:pt x="698038" y="6481418"/>
                  <a:pt x="689001" y="6481418"/>
                </a:cubicBezTo>
                <a:cubicBezTo>
                  <a:pt x="680441" y="6481418"/>
                  <a:pt x="673148" y="6474839"/>
                  <a:pt x="673148" y="6464296"/>
                </a:cubicBezTo>
                <a:lnTo>
                  <a:pt x="673148" y="6431559"/>
                </a:lnTo>
                <a:close/>
                <a:moveTo>
                  <a:pt x="1040784" y="6430053"/>
                </a:moveTo>
                <a:cubicBezTo>
                  <a:pt x="1028181" y="6430053"/>
                  <a:pt x="1019541" y="6438614"/>
                  <a:pt x="1019541" y="6448126"/>
                </a:cubicBezTo>
                <a:cubicBezTo>
                  <a:pt x="1019541" y="6456132"/>
                  <a:pt x="1025565" y="6461918"/>
                  <a:pt x="1033492" y="6463900"/>
                </a:cubicBezTo>
                <a:lnTo>
                  <a:pt x="1044827" y="6466833"/>
                </a:lnTo>
                <a:cubicBezTo>
                  <a:pt x="1051168" y="6468418"/>
                  <a:pt x="1054180" y="6470083"/>
                  <a:pt x="1054180" y="6473808"/>
                </a:cubicBezTo>
                <a:cubicBezTo>
                  <a:pt x="1054180" y="6478644"/>
                  <a:pt x="1049345" y="6481814"/>
                  <a:pt x="1041894" y="6481814"/>
                </a:cubicBezTo>
                <a:cubicBezTo>
                  <a:pt x="1035315" y="6481814"/>
                  <a:pt x="1030162" y="6479357"/>
                  <a:pt x="1026358" y="6475077"/>
                </a:cubicBezTo>
                <a:lnTo>
                  <a:pt x="1017955" y="6480704"/>
                </a:lnTo>
                <a:cubicBezTo>
                  <a:pt x="1024217" y="6487680"/>
                  <a:pt x="1032540" y="6491485"/>
                  <a:pt x="1042052" y="6491485"/>
                </a:cubicBezTo>
                <a:cubicBezTo>
                  <a:pt x="1055131" y="6491485"/>
                  <a:pt x="1064802" y="6484271"/>
                  <a:pt x="1064802" y="6473412"/>
                </a:cubicBezTo>
                <a:cubicBezTo>
                  <a:pt x="1064802" y="6463583"/>
                  <a:pt x="1056954" y="6458906"/>
                  <a:pt x="1049028" y="6456845"/>
                </a:cubicBezTo>
                <a:lnTo>
                  <a:pt x="1036504" y="6453516"/>
                </a:lnTo>
                <a:cubicBezTo>
                  <a:pt x="1033016" y="6452565"/>
                  <a:pt x="1030004" y="6450425"/>
                  <a:pt x="1030004" y="6447175"/>
                </a:cubicBezTo>
                <a:cubicBezTo>
                  <a:pt x="1030004" y="6443132"/>
                  <a:pt x="1034522" y="6439882"/>
                  <a:pt x="1040705" y="6439882"/>
                </a:cubicBezTo>
                <a:cubicBezTo>
                  <a:pt x="1046253" y="6439882"/>
                  <a:pt x="1051168" y="6442577"/>
                  <a:pt x="1054814" y="6446620"/>
                </a:cubicBezTo>
                <a:lnTo>
                  <a:pt x="1063137" y="6440913"/>
                </a:lnTo>
                <a:cubicBezTo>
                  <a:pt x="1057668" y="6434572"/>
                  <a:pt x="1049900" y="6430053"/>
                  <a:pt x="1040784" y="6430053"/>
                </a:cubicBezTo>
                <a:close/>
                <a:moveTo>
                  <a:pt x="845869" y="6430053"/>
                </a:moveTo>
                <a:cubicBezTo>
                  <a:pt x="833266" y="6430053"/>
                  <a:pt x="824626" y="6438614"/>
                  <a:pt x="824626" y="6448126"/>
                </a:cubicBezTo>
                <a:cubicBezTo>
                  <a:pt x="824626" y="6456132"/>
                  <a:pt x="830650" y="6461918"/>
                  <a:pt x="838576" y="6463900"/>
                </a:cubicBezTo>
                <a:lnTo>
                  <a:pt x="849911" y="6466833"/>
                </a:lnTo>
                <a:cubicBezTo>
                  <a:pt x="856253" y="6468418"/>
                  <a:pt x="859265" y="6470083"/>
                  <a:pt x="859265" y="6473808"/>
                </a:cubicBezTo>
                <a:cubicBezTo>
                  <a:pt x="859265" y="6478644"/>
                  <a:pt x="854430" y="6481814"/>
                  <a:pt x="846979" y="6481814"/>
                </a:cubicBezTo>
                <a:cubicBezTo>
                  <a:pt x="840400" y="6481814"/>
                  <a:pt x="835247" y="6479357"/>
                  <a:pt x="831443" y="6475077"/>
                </a:cubicBezTo>
                <a:lnTo>
                  <a:pt x="823040" y="6480704"/>
                </a:lnTo>
                <a:cubicBezTo>
                  <a:pt x="829302" y="6487680"/>
                  <a:pt x="837625" y="6491485"/>
                  <a:pt x="847137" y="6491485"/>
                </a:cubicBezTo>
                <a:cubicBezTo>
                  <a:pt x="860216" y="6491485"/>
                  <a:pt x="869887" y="6484271"/>
                  <a:pt x="869887" y="6473412"/>
                </a:cubicBezTo>
                <a:cubicBezTo>
                  <a:pt x="869887" y="6463583"/>
                  <a:pt x="862039" y="6458906"/>
                  <a:pt x="854113" y="6456845"/>
                </a:cubicBezTo>
                <a:lnTo>
                  <a:pt x="841589" y="6453516"/>
                </a:lnTo>
                <a:cubicBezTo>
                  <a:pt x="838101" y="6452565"/>
                  <a:pt x="835089" y="6450425"/>
                  <a:pt x="835089" y="6447175"/>
                </a:cubicBezTo>
                <a:cubicBezTo>
                  <a:pt x="835089" y="6443132"/>
                  <a:pt x="839607" y="6439882"/>
                  <a:pt x="845790" y="6439882"/>
                </a:cubicBezTo>
                <a:cubicBezTo>
                  <a:pt x="851338" y="6439882"/>
                  <a:pt x="856253" y="6442577"/>
                  <a:pt x="859899" y="6446620"/>
                </a:cubicBezTo>
                <a:lnTo>
                  <a:pt x="868222" y="6440913"/>
                </a:lnTo>
                <a:cubicBezTo>
                  <a:pt x="862753" y="6434572"/>
                  <a:pt x="854985" y="6430053"/>
                  <a:pt x="845869" y="6430053"/>
                </a:cubicBezTo>
                <a:close/>
                <a:moveTo>
                  <a:pt x="1490936" y="6429974"/>
                </a:moveTo>
                <a:cubicBezTo>
                  <a:pt x="1474686" y="6429974"/>
                  <a:pt x="1461290" y="6443846"/>
                  <a:pt x="1461290" y="6460412"/>
                </a:cubicBezTo>
                <a:cubicBezTo>
                  <a:pt x="1461290" y="6476979"/>
                  <a:pt x="1474607" y="6489899"/>
                  <a:pt x="1490936" y="6489899"/>
                </a:cubicBezTo>
                <a:cubicBezTo>
                  <a:pt x="1498149" y="6489899"/>
                  <a:pt x="1504649" y="6487442"/>
                  <a:pt x="1510673" y="6482607"/>
                </a:cubicBezTo>
                <a:lnTo>
                  <a:pt x="1510673" y="6487918"/>
                </a:lnTo>
                <a:cubicBezTo>
                  <a:pt x="1510673" y="6498460"/>
                  <a:pt x="1502429" y="6507021"/>
                  <a:pt x="1491411" y="6507021"/>
                </a:cubicBezTo>
                <a:cubicBezTo>
                  <a:pt x="1484911" y="6507021"/>
                  <a:pt x="1478649" y="6504088"/>
                  <a:pt x="1474131" y="6498302"/>
                </a:cubicBezTo>
                <a:lnTo>
                  <a:pt x="1465650" y="6504643"/>
                </a:lnTo>
                <a:cubicBezTo>
                  <a:pt x="1472467" y="6512173"/>
                  <a:pt x="1481662" y="6516929"/>
                  <a:pt x="1491887" y="6516929"/>
                </a:cubicBezTo>
                <a:cubicBezTo>
                  <a:pt x="1508691" y="6516929"/>
                  <a:pt x="1521215" y="6503850"/>
                  <a:pt x="1521215" y="6486808"/>
                </a:cubicBezTo>
                <a:lnTo>
                  <a:pt x="1521215" y="6429974"/>
                </a:lnTo>
                <a:lnTo>
                  <a:pt x="1510673" y="6429974"/>
                </a:lnTo>
                <a:lnTo>
                  <a:pt x="1510673" y="6437187"/>
                </a:lnTo>
                <a:cubicBezTo>
                  <a:pt x="1504728" y="6432669"/>
                  <a:pt x="1498070" y="6429974"/>
                  <a:pt x="1490936" y="6429974"/>
                </a:cubicBezTo>
                <a:close/>
                <a:moveTo>
                  <a:pt x="1215407" y="6429974"/>
                </a:moveTo>
                <a:lnTo>
                  <a:pt x="1215407" y="6489899"/>
                </a:lnTo>
                <a:lnTo>
                  <a:pt x="1226108" y="6489899"/>
                </a:lnTo>
                <a:lnTo>
                  <a:pt x="1226108" y="6457559"/>
                </a:lnTo>
                <a:cubicBezTo>
                  <a:pt x="1226108" y="6448522"/>
                  <a:pt x="1233638" y="6441071"/>
                  <a:pt x="1242120" y="6441071"/>
                </a:cubicBezTo>
                <a:cubicBezTo>
                  <a:pt x="1243626" y="6441071"/>
                  <a:pt x="1245370" y="6441071"/>
                  <a:pt x="1247351" y="6441626"/>
                </a:cubicBezTo>
                <a:lnTo>
                  <a:pt x="1247351" y="6430450"/>
                </a:lnTo>
                <a:cubicBezTo>
                  <a:pt x="1245766" y="6430212"/>
                  <a:pt x="1243784" y="6429974"/>
                  <a:pt x="1241882" y="6429974"/>
                </a:cubicBezTo>
                <a:cubicBezTo>
                  <a:pt x="1235778" y="6429974"/>
                  <a:pt x="1231102" y="6432511"/>
                  <a:pt x="1226108" y="6437029"/>
                </a:cubicBezTo>
                <a:lnTo>
                  <a:pt x="1226108" y="6429974"/>
                </a:lnTo>
                <a:close/>
                <a:moveTo>
                  <a:pt x="1176329" y="6429974"/>
                </a:moveTo>
                <a:cubicBezTo>
                  <a:pt x="1159128" y="6429974"/>
                  <a:pt x="1145494" y="6443608"/>
                  <a:pt x="1145494" y="6460809"/>
                </a:cubicBezTo>
                <a:cubicBezTo>
                  <a:pt x="1145494" y="6477930"/>
                  <a:pt x="1159128" y="6491564"/>
                  <a:pt x="1176329" y="6491564"/>
                </a:cubicBezTo>
                <a:cubicBezTo>
                  <a:pt x="1193450" y="6491564"/>
                  <a:pt x="1207322" y="6478009"/>
                  <a:pt x="1207322" y="6460809"/>
                </a:cubicBezTo>
                <a:cubicBezTo>
                  <a:pt x="1207322" y="6443687"/>
                  <a:pt x="1193530" y="6429974"/>
                  <a:pt x="1176329" y="6429974"/>
                </a:cubicBezTo>
                <a:close/>
                <a:moveTo>
                  <a:pt x="905556" y="6429974"/>
                </a:moveTo>
                <a:cubicBezTo>
                  <a:pt x="889227" y="6429974"/>
                  <a:pt x="875911" y="6443846"/>
                  <a:pt x="875911" y="6460412"/>
                </a:cubicBezTo>
                <a:cubicBezTo>
                  <a:pt x="875911" y="6476979"/>
                  <a:pt x="889227" y="6489899"/>
                  <a:pt x="905556" y="6489899"/>
                </a:cubicBezTo>
                <a:cubicBezTo>
                  <a:pt x="912769" y="6489899"/>
                  <a:pt x="919269" y="6487442"/>
                  <a:pt x="925293" y="6482607"/>
                </a:cubicBezTo>
                <a:lnTo>
                  <a:pt x="925293" y="6487918"/>
                </a:lnTo>
                <a:cubicBezTo>
                  <a:pt x="925293" y="6498460"/>
                  <a:pt x="917050" y="6507021"/>
                  <a:pt x="906032" y="6507021"/>
                </a:cubicBezTo>
                <a:cubicBezTo>
                  <a:pt x="899532" y="6507021"/>
                  <a:pt x="893270" y="6504088"/>
                  <a:pt x="888752" y="6498302"/>
                </a:cubicBezTo>
                <a:lnTo>
                  <a:pt x="880270" y="6504643"/>
                </a:lnTo>
                <a:cubicBezTo>
                  <a:pt x="887087" y="6512173"/>
                  <a:pt x="896282" y="6516929"/>
                  <a:pt x="906507" y="6516929"/>
                </a:cubicBezTo>
                <a:cubicBezTo>
                  <a:pt x="923312" y="6516929"/>
                  <a:pt x="935836" y="6503850"/>
                  <a:pt x="935836" y="6486808"/>
                </a:cubicBezTo>
                <a:lnTo>
                  <a:pt x="935836" y="6429974"/>
                </a:lnTo>
                <a:lnTo>
                  <a:pt x="925293" y="6429974"/>
                </a:lnTo>
                <a:lnTo>
                  <a:pt x="925293" y="6437187"/>
                </a:lnTo>
                <a:cubicBezTo>
                  <a:pt x="919348" y="6432669"/>
                  <a:pt x="912690" y="6429974"/>
                  <a:pt x="905556" y="6429974"/>
                </a:cubicBezTo>
                <a:close/>
                <a:moveTo>
                  <a:pt x="725860" y="6429974"/>
                </a:moveTo>
                <a:lnTo>
                  <a:pt x="725860" y="6489899"/>
                </a:lnTo>
                <a:lnTo>
                  <a:pt x="736561" y="6489899"/>
                </a:lnTo>
                <a:lnTo>
                  <a:pt x="736561" y="6457559"/>
                </a:lnTo>
                <a:cubicBezTo>
                  <a:pt x="736561" y="6448522"/>
                  <a:pt x="744091" y="6441071"/>
                  <a:pt x="752573" y="6441071"/>
                </a:cubicBezTo>
                <a:cubicBezTo>
                  <a:pt x="754079" y="6441071"/>
                  <a:pt x="755823" y="6441071"/>
                  <a:pt x="757804" y="6441626"/>
                </a:cubicBezTo>
                <a:lnTo>
                  <a:pt x="757804" y="6430450"/>
                </a:lnTo>
                <a:cubicBezTo>
                  <a:pt x="756219" y="6430212"/>
                  <a:pt x="754237" y="6429974"/>
                  <a:pt x="752335" y="6429974"/>
                </a:cubicBezTo>
                <a:cubicBezTo>
                  <a:pt x="746152" y="6429974"/>
                  <a:pt x="741555" y="6432511"/>
                  <a:pt x="736561" y="6437029"/>
                </a:cubicBezTo>
                <a:lnTo>
                  <a:pt x="736561" y="6429974"/>
                </a:lnTo>
                <a:close/>
                <a:moveTo>
                  <a:pt x="1595091" y="6429895"/>
                </a:moveTo>
                <a:lnTo>
                  <a:pt x="1595091" y="6489899"/>
                </a:lnTo>
                <a:lnTo>
                  <a:pt x="1605792" y="6489899"/>
                </a:lnTo>
                <a:lnTo>
                  <a:pt x="1605792" y="6456845"/>
                </a:lnTo>
                <a:cubicBezTo>
                  <a:pt x="1605792" y="6447809"/>
                  <a:pt x="1613243" y="6440279"/>
                  <a:pt x="1622279" y="6440279"/>
                </a:cubicBezTo>
                <a:cubicBezTo>
                  <a:pt x="1630840" y="6440279"/>
                  <a:pt x="1638370" y="6447016"/>
                  <a:pt x="1638370" y="6457559"/>
                </a:cubicBezTo>
                <a:lnTo>
                  <a:pt x="1638370" y="6489899"/>
                </a:lnTo>
                <a:lnTo>
                  <a:pt x="1648913" y="6489899"/>
                </a:lnTo>
                <a:lnTo>
                  <a:pt x="1648913" y="6456132"/>
                </a:lnTo>
                <a:cubicBezTo>
                  <a:pt x="1648913" y="6441864"/>
                  <a:pt x="1636864" y="6429895"/>
                  <a:pt x="1622359" y="6429895"/>
                </a:cubicBezTo>
                <a:cubicBezTo>
                  <a:pt x="1616414" y="6429895"/>
                  <a:pt x="1610786" y="6431877"/>
                  <a:pt x="1605792" y="6435919"/>
                </a:cubicBezTo>
                <a:lnTo>
                  <a:pt x="1605792" y="6429895"/>
                </a:lnTo>
                <a:close/>
                <a:moveTo>
                  <a:pt x="1557995" y="6429895"/>
                </a:moveTo>
                <a:cubicBezTo>
                  <a:pt x="1541904" y="6429895"/>
                  <a:pt x="1528904" y="6443608"/>
                  <a:pt x="1528904" y="6460967"/>
                </a:cubicBezTo>
                <a:cubicBezTo>
                  <a:pt x="1528904" y="6477930"/>
                  <a:pt x="1541349" y="6491485"/>
                  <a:pt x="1559897" y="6491485"/>
                </a:cubicBezTo>
                <a:cubicBezTo>
                  <a:pt x="1570915" y="6491485"/>
                  <a:pt x="1578604" y="6486649"/>
                  <a:pt x="1584390" y="6480150"/>
                </a:cubicBezTo>
                <a:lnTo>
                  <a:pt x="1576384" y="6473808"/>
                </a:lnTo>
                <a:cubicBezTo>
                  <a:pt x="1572421" y="6478089"/>
                  <a:pt x="1566793" y="6481497"/>
                  <a:pt x="1559263" y="6481497"/>
                </a:cubicBezTo>
                <a:cubicBezTo>
                  <a:pt x="1547928" y="6481497"/>
                  <a:pt x="1541507" y="6474046"/>
                  <a:pt x="1539922" y="6464455"/>
                </a:cubicBezTo>
                <a:lnTo>
                  <a:pt x="1587085" y="6464455"/>
                </a:lnTo>
                <a:cubicBezTo>
                  <a:pt x="1587085" y="6463107"/>
                  <a:pt x="1587244" y="6462077"/>
                  <a:pt x="1587244" y="6460412"/>
                </a:cubicBezTo>
                <a:cubicBezTo>
                  <a:pt x="1587244" y="6443687"/>
                  <a:pt x="1574165" y="6429895"/>
                  <a:pt x="1557995" y="6429895"/>
                </a:cubicBezTo>
                <a:close/>
                <a:moveTo>
                  <a:pt x="1399780" y="6429895"/>
                </a:moveTo>
                <a:lnTo>
                  <a:pt x="1399780" y="6489899"/>
                </a:lnTo>
                <a:lnTo>
                  <a:pt x="1410481" y="6489899"/>
                </a:lnTo>
                <a:lnTo>
                  <a:pt x="1410481" y="6456845"/>
                </a:lnTo>
                <a:cubicBezTo>
                  <a:pt x="1410560" y="6447809"/>
                  <a:pt x="1417932" y="6440279"/>
                  <a:pt x="1426968" y="6440279"/>
                </a:cubicBezTo>
                <a:cubicBezTo>
                  <a:pt x="1435529" y="6440279"/>
                  <a:pt x="1443059" y="6447016"/>
                  <a:pt x="1443059" y="6457559"/>
                </a:cubicBezTo>
                <a:lnTo>
                  <a:pt x="1443059" y="6489899"/>
                </a:lnTo>
                <a:lnTo>
                  <a:pt x="1453601" y="6489899"/>
                </a:lnTo>
                <a:lnTo>
                  <a:pt x="1453601" y="6456132"/>
                </a:lnTo>
                <a:cubicBezTo>
                  <a:pt x="1453601" y="6441864"/>
                  <a:pt x="1441553" y="6429895"/>
                  <a:pt x="1427047" y="6429895"/>
                </a:cubicBezTo>
                <a:cubicBezTo>
                  <a:pt x="1421102" y="6429895"/>
                  <a:pt x="1415474" y="6431877"/>
                  <a:pt x="1410481" y="6435919"/>
                </a:cubicBezTo>
                <a:lnTo>
                  <a:pt x="1410481" y="6429895"/>
                </a:lnTo>
                <a:close/>
                <a:moveTo>
                  <a:pt x="1314569" y="6429895"/>
                </a:moveTo>
                <a:lnTo>
                  <a:pt x="1314569" y="6489899"/>
                </a:lnTo>
                <a:lnTo>
                  <a:pt x="1325270" y="6489899"/>
                </a:lnTo>
                <a:lnTo>
                  <a:pt x="1325270" y="6456845"/>
                </a:lnTo>
                <a:cubicBezTo>
                  <a:pt x="1325349" y="6447809"/>
                  <a:pt x="1332721" y="6440279"/>
                  <a:pt x="1341757" y="6440279"/>
                </a:cubicBezTo>
                <a:cubicBezTo>
                  <a:pt x="1350318" y="6440279"/>
                  <a:pt x="1357848" y="6447016"/>
                  <a:pt x="1357848" y="6457559"/>
                </a:cubicBezTo>
                <a:lnTo>
                  <a:pt x="1357848" y="6489899"/>
                </a:lnTo>
                <a:lnTo>
                  <a:pt x="1368390" y="6489899"/>
                </a:lnTo>
                <a:lnTo>
                  <a:pt x="1368390" y="6456132"/>
                </a:lnTo>
                <a:cubicBezTo>
                  <a:pt x="1368390" y="6441864"/>
                  <a:pt x="1356342" y="6429895"/>
                  <a:pt x="1341836" y="6429895"/>
                </a:cubicBezTo>
                <a:cubicBezTo>
                  <a:pt x="1335891" y="6429895"/>
                  <a:pt x="1330263" y="6431877"/>
                  <a:pt x="1325270" y="6435919"/>
                </a:cubicBezTo>
                <a:lnTo>
                  <a:pt x="1325270" y="6429895"/>
                </a:lnTo>
                <a:close/>
                <a:moveTo>
                  <a:pt x="1277393" y="6429895"/>
                </a:moveTo>
                <a:cubicBezTo>
                  <a:pt x="1261302" y="6429895"/>
                  <a:pt x="1248302" y="6443608"/>
                  <a:pt x="1248302" y="6460967"/>
                </a:cubicBezTo>
                <a:cubicBezTo>
                  <a:pt x="1248302" y="6477930"/>
                  <a:pt x="1260747" y="6491485"/>
                  <a:pt x="1279295" y="6491485"/>
                </a:cubicBezTo>
                <a:cubicBezTo>
                  <a:pt x="1290313" y="6491485"/>
                  <a:pt x="1297923" y="6486649"/>
                  <a:pt x="1303789" y="6480150"/>
                </a:cubicBezTo>
                <a:lnTo>
                  <a:pt x="1295783" y="6473808"/>
                </a:lnTo>
                <a:cubicBezTo>
                  <a:pt x="1291819" y="6478089"/>
                  <a:pt x="1286192" y="6481497"/>
                  <a:pt x="1278661" y="6481497"/>
                </a:cubicBezTo>
                <a:cubicBezTo>
                  <a:pt x="1267326" y="6481497"/>
                  <a:pt x="1260906" y="6474046"/>
                  <a:pt x="1259320" y="6464455"/>
                </a:cubicBezTo>
                <a:lnTo>
                  <a:pt x="1306484" y="6464455"/>
                </a:lnTo>
                <a:cubicBezTo>
                  <a:pt x="1306563" y="6463107"/>
                  <a:pt x="1306642" y="6462077"/>
                  <a:pt x="1306642" y="6460412"/>
                </a:cubicBezTo>
                <a:cubicBezTo>
                  <a:pt x="1306642" y="6443687"/>
                  <a:pt x="1293563" y="6429895"/>
                  <a:pt x="1277393" y="6429895"/>
                </a:cubicBezTo>
                <a:close/>
                <a:moveTo>
                  <a:pt x="974201" y="6429895"/>
                </a:moveTo>
                <a:cubicBezTo>
                  <a:pt x="957872" y="6429974"/>
                  <a:pt x="943762" y="6443608"/>
                  <a:pt x="943762" y="6460809"/>
                </a:cubicBezTo>
                <a:cubicBezTo>
                  <a:pt x="943762" y="6477930"/>
                  <a:pt x="957792" y="6491564"/>
                  <a:pt x="974755" y="6491564"/>
                </a:cubicBezTo>
                <a:cubicBezTo>
                  <a:pt x="983237" y="6491564"/>
                  <a:pt x="990609" y="6488235"/>
                  <a:pt x="996554" y="6482765"/>
                </a:cubicBezTo>
                <a:cubicBezTo>
                  <a:pt x="999566" y="6488076"/>
                  <a:pt x="1004639" y="6491009"/>
                  <a:pt x="1013596" y="6491088"/>
                </a:cubicBezTo>
                <a:lnTo>
                  <a:pt x="1013596" y="6480784"/>
                </a:lnTo>
                <a:cubicBezTo>
                  <a:pt x="1008047" y="6480546"/>
                  <a:pt x="1005748" y="6478009"/>
                  <a:pt x="1005748" y="6474046"/>
                </a:cubicBezTo>
                <a:lnTo>
                  <a:pt x="1005748" y="6429974"/>
                </a:lnTo>
                <a:lnTo>
                  <a:pt x="994968" y="6429974"/>
                </a:lnTo>
                <a:lnTo>
                  <a:pt x="994968" y="6437584"/>
                </a:lnTo>
                <a:cubicBezTo>
                  <a:pt x="988786" y="6433066"/>
                  <a:pt x="981969" y="6429895"/>
                  <a:pt x="974201" y="6429895"/>
                </a:cubicBezTo>
                <a:close/>
                <a:moveTo>
                  <a:pt x="788322" y="6429895"/>
                </a:moveTo>
                <a:cubicBezTo>
                  <a:pt x="772231" y="6429895"/>
                  <a:pt x="759231" y="6443608"/>
                  <a:pt x="759231" y="6460967"/>
                </a:cubicBezTo>
                <a:cubicBezTo>
                  <a:pt x="759231" y="6477930"/>
                  <a:pt x="771676" y="6491485"/>
                  <a:pt x="790224" y="6491485"/>
                </a:cubicBezTo>
                <a:cubicBezTo>
                  <a:pt x="801242" y="6491485"/>
                  <a:pt x="808931" y="6486649"/>
                  <a:pt x="814717" y="6480150"/>
                </a:cubicBezTo>
                <a:lnTo>
                  <a:pt x="806712" y="6473808"/>
                </a:lnTo>
                <a:cubicBezTo>
                  <a:pt x="802748" y="6478089"/>
                  <a:pt x="797120" y="6481497"/>
                  <a:pt x="789590" y="6481497"/>
                </a:cubicBezTo>
                <a:cubicBezTo>
                  <a:pt x="778255" y="6481497"/>
                  <a:pt x="771834" y="6474046"/>
                  <a:pt x="770249" y="6464455"/>
                </a:cubicBezTo>
                <a:lnTo>
                  <a:pt x="817412" y="6464455"/>
                </a:lnTo>
                <a:cubicBezTo>
                  <a:pt x="817492" y="6463107"/>
                  <a:pt x="817571" y="6462077"/>
                  <a:pt x="817571" y="6460412"/>
                </a:cubicBezTo>
                <a:cubicBezTo>
                  <a:pt x="817571" y="6443687"/>
                  <a:pt x="804492" y="6429895"/>
                  <a:pt x="788322" y="6429895"/>
                </a:cubicBezTo>
                <a:close/>
                <a:moveTo>
                  <a:pt x="1188536" y="6409286"/>
                </a:moveTo>
                <a:cubicBezTo>
                  <a:pt x="1184652" y="6409286"/>
                  <a:pt x="1181481" y="6412456"/>
                  <a:pt x="1181481" y="6416261"/>
                </a:cubicBezTo>
                <a:cubicBezTo>
                  <a:pt x="1181481" y="6420224"/>
                  <a:pt x="1184731" y="6423316"/>
                  <a:pt x="1188536" y="6423316"/>
                </a:cubicBezTo>
                <a:cubicBezTo>
                  <a:pt x="1192341" y="6423316"/>
                  <a:pt x="1195511" y="6420224"/>
                  <a:pt x="1195511" y="6416261"/>
                </a:cubicBezTo>
                <a:cubicBezTo>
                  <a:pt x="1195511" y="6412456"/>
                  <a:pt x="1192499" y="6409286"/>
                  <a:pt x="1188536" y="6409286"/>
                </a:cubicBezTo>
                <a:close/>
                <a:moveTo>
                  <a:pt x="1164360" y="6409286"/>
                </a:moveTo>
                <a:cubicBezTo>
                  <a:pt x="1160317" y="6409286"/>
                  <a:pt x="1157384" y="6412456"/>
                  <a:pt x="1157384" y="6416261"/>
                </a:cubicBezTo>
                <a:cubicBezTo>
                  <a:pt x="1157384" y="6420224"/>
                  <a:pt x="1160317" y="6423316"/>
                  <a:pt x="1164360" y="6423316"/>
                </a:cubicBezTo>
                <a:cubicBezTo>
                  <a:pt x="1168323" y="6423316"/>
                  <a:pt x="1171177" y="6420224"/>
                  <a:pt x="1171177" y="6416261"/>
                </a:cubicBezTo>
                <a:cubicBezTo>
                  <a:pt x="1171177" y="6412456"/>
                  <a:pt x="1168244" y="6409286"/>
                  <a:pt x="1164360" y="6409286"/>
                </a:cubicBezTo>
                <a:close/>
                <a:moveTo>
                  <a:pt x="986962" y="6409286"/>
                </a:moveTo>
                <a:cubicBezTo>
                  <a:pt x="983158" y="6409286"/>
                  <a:pt x="979987" y="6412456"/>
                  <a:pt x="979987" y="6416261"/>
                </a:cubicBezTo>
                <a:cubicBezTo>
                  <a:pt x="979987" y="6420224"/>
                  <a:pt x="983078" y="6423316"/>
                  <a:pt x="986962" y="6423316"/>
                </a:cubicBezTo>
                <a:cubicBezTo>
                  <a:pt x="990767" y="6423316"/>
                  <a:pt x="994017" y="6420224"/>
                  <a:pt x="994017" y="6416261"/>
                </a:cubicBezTo>
                <a:cubicBezTo>
                  <a:pt x="994017" y="6412456"/>
                  <a:pt x="990767" y="6409286"/>
                  <a:pt x="986962" y="6409286"/>
                </a:cubicBezTo>
                <a:close/>
                <a:moveTo>
                  <a:pt x="962707" y="6409286"/>
                </a:moveTo>
                <a:cubicBezTo>
                  <a:pt x="958823" y="6409286"/>
                  <a:pt x="955652" y="6412456"/>
                  <a:pt x="955652" y="6416261"/>
                </a:cubicBezTo>
                <a:cubicBezTo>
                  <a:pt x="955652" y="6420224"/>
                  <a:pt x="958744" y="6423316"/>
                  <a:pt x="962707" y="6423316"/>
                </a:cubicBezTo>
                <a:cubicBezTo>
                  <a:pt x="966512" y="6423316"/>
                  <a:pt x="969682" y="6420224"/>
                  <a:pt x="969682" y="6416261"/>
                </a:cubicBezTo>
                <a:cubicBezTo>
                  <a:pt x="969682" y="6412456"/>
                  <a:pt x="966591" y="6409286"/>
                  <a:pt x="962707" y="6409286"/>
                </a:cubicBezTo>
                <a:close/>
                <a:moveTo>
                  <a:pt x="1384323" y="6409206"/>
                </a:moveTo>
                <a:cubicBezTo>
                  <a:pt x="1380201" y="6409206"/>
                  <a:pt x="1377110" y="6412456"/>
                  <a:pt x="1377110" y="6416420"/>
                </a:cubicBezTo>
                <a:cubicBezTo>
                  <a:pt x="1377110" y="6420462"/>
                  <a:pt x="1380280" y="6423712"/>
                  <a:pt x="1384323" y="6423712"/>
                </a:cubicBezTo>
                <a:cubicBezTo>
                  <a:pt x="1388286" y="6423712"/>
                  <a:pt x="1391536" y="6420462"/>
                  <a:pt x="1391536" y="6416420"/>
                </a:cubicBezTo>
                <a:cubicBezTo>
                  <a:pt x="1391536" y="6412456"/>
                  <a:pt x="1388445" y="6409206"/>
                  <a:pt x="1384323" y="6409206"/>
                </a:cubicBezTo>
                <a:close/>
                <a:moveTo>
                  <a:pt x="587541" y="6408652"/>
                </a:moveTo>
                <a:lnTo>
                  <a:pt x="587541" y="6489899"/>
                </a:lnTo>
                <a:lnTo>
                  <a:pt x="599352" y="6489899"/>
                </a:lnTo>
                <a:lnTo>
                  <a:pt x="599352" y="6453833"/>
                </a:lnTo>
                <a:lnTo>
                  <a:pt x="640649" y="6453833"/>
                </a:lnTo>
                <a:lnTo>
                  <a:pt x="640649" y="6489899"/>
                </a:lnTo>
                <a:lnTo>
                  <a:pt x="652460" y="6489899"/>
                </a:lnTo>
                <a:lnTo>
                  <a:pt x="652460" y="6408652"/>
                </a:lnTo>
                <a:lnTo>
                  <a:pt x="640649" y="6408652"/>
                </a:lnTo>
                <a:lnTo>
                  <a:pt x="640649" y="6442736"/>
                </a:lnTo>
                <a:lnTo>
                  <a:pt x="599352" y="6442736"/>
                </a:lnTo>
                <a:lnTo>
                  <a:pt x="599352" y="6408652"/>
                </a:lnTo>
                <a:close/>
                <a:moveTo>
                  <a:pt x="1144781" y="6406987"/>
                </a:moveTo>
                <a:cubicBezTo>
                  <a:pt x="1129562" y="6407463"/>
                  <a:pt x="1118782" y="6416816"/>
                  <a:pt x="1117276" y="6431559"/>
                </a:cubicBezTo>
                <a:lnTo>
                  <a:pt x="1088423" y="6431559"/>
                </a:lnTo>
                <a:lnTo>
                  <a:pt x="1088423" y="6417450"/>
                </a:lnTo>
                <a:lnTo>
                  <a:pt x="1077643" y="6417450"/>
                </a:lnTo>
                <a:lnTo>
                  <a:pt x="1077643" y="6431559"/>
                </a:lnTo>
                <a:lnTo>
                  <a:pt x="1067180" y="6431559"/>
                </a:lnTo>
                <a:lnTo>
                  <a:pt x="1067180" y="6441785"/>
                </a:lnTo>
                <a:lnTo>
                  <a:pt x="1077643" y="6441785"/>
                </a:lnTo>
                <a:lnTo>
                  <a:pt x="1077643" y="6465089"/>
                </a:lnTo>
                <a:cubicBezTo>
                  <a:pt x="1077643" y="6480625"/>
                  <a:pt x="1088898" y="6489979"/>
                  <a:pt x="1104989" y="6490375"/>
                </a:cubicBezTo>
                <a:lnTo>
                  <a:pt x="1104989" y="6480070"/>
                </a:lnTo>
                <a:cubicBezTo>
                  <a:pt x="1094764" y="6479753"/>
                  <a:pt x="1088423" y="6474046"/>
                  <a:pt x="1088423" y="6463979"/>
                </a:cubicBezTo>
                <a:lnTo>
                  <a:pt x="1088423" y="6441785"/>
                </a:lnTo>
                <a:lnTo>
                  <a:pt x="1117276" y="6441785"/>
                </a:lnTo>
                <a:lnTo>
                  <a:pt x="1117276" y="6489899"/>
                </a:lnTo>
                <a:lnTo>
                  <a:pt x="1127977" y="6489899"/>
                </a:lnTo>
                <a:lnTo>
                  <a:pt x="1127977" y="6441785"/>
                </a:lnTo>
                <a:lnTo>
                  <a:pt x="1144781" y="6441785"/>
                </a:lnTo>
                <a:lnTo>
                  <a:pt x="1144781" y="6431559"/>
                </a:lnTo>
                <a:lnTo>
                  <a:pt x="1127977" y="6431559"/>
                </a:lnTo>
                <a:cubicBezTo>
                  <a:pt x="1128849" y="6421730"/>
                  <a:pt x="1135269" y="6417688"/>
                  <a:pt x="1144781" y="6417450"/>
                </a:cubicBezTo>
                <a:close/>
                <a:moveTo>
                  <a:pt x="373523" y="6359903"/>
                </a:moveTo>
                <a:lnTo>
                  <a:pt x="373523" y="6532703"/>
                </a:lnTo>
                <a:lnTo>
                  <a:pt x="431387" y="6532703"/>
                </a:lnTo>
                <a:lnTo>
                  <a:pt x="431387" y="6490691"/>
                </a:lnTo>
                <a:cubicBezTo>
                  <a:pt x="431387" y="6479594"/>
                  <a:pt x="440106" y="6470082"/>
                  <a:pt x="451996" y="6470082"/>
                </a:cubicBezTo>
                <a:cubicBezTo>
                  <a:pt x="463807" y="6470082"/>
                  <a:pt x="472605" y="6479594"/>
                  <a:pt x="472605" y="6490691"/>
                </a:cubicBezTo>
                <a:lnTo>
                  <a:pt x="472605" y="6532702"/>
                </a:lnTo>
                <a:lnTo>
                  <a:pt x="472843" y="6532702"/>
                </a:lnTo>
                <a:lnTo>
                  <a:pt x="530470" y="6532702"/>
                </a:lnTo>
                <a:lnTo>
                  <a:pt x="530470" y="6490691"/>
                </a:lnTo>
                <a:lnTo>
                  <a:pt x="530469" y="6490685"/>
                </a:lnTo>
                <a:lnTo>
                  <a:pt x="530469" y="6359903"/>
                </a:lnTo>
                <a:lnTo>
                  <a:pt x="472605" y="6359903"/>
                </a:lnTo>
                <a:lnTo>
                  <a:pt x="472605" y="6414992"/>
                </a:lnTo>
                <a:cubicBezTo>
                  <a:pt x="465471" y="6413011"/>
                  <a:pt x="459209" y="6412218"/>
                  <a:pt x="451996" y="6412218"/>
                </a:cubicBezTo>
                <a:cubicBezTo>
                  <a:pt x="444783" y="6412218"/>
                  <a:pt x="438521" y="6413011"/>
                  <a:pt x="431387" y="6414992"/>
                </a:cubicBezTo>
                <a:lnTo>
                  <a:pt x="431387" y="6359903"/>
                </a:lnTo>
                <a:close/>
                <a:moveTo>
                  <a:pt x="0" y="0"/>
                </a:moveTo>
                <a:lnTo>
                  <a:pt x="12191999" y="0"/>
                </a:lnTo>
                <a:lnTo>
                  <a:pt x="12191999" y="6858000"/>
                </a:lnTo>
                <a:lnTo>
                  <a:pt x="0" y="6858000"/>
                </a:lnTo>
                <a:close/>
              </a:path>
            </a:pathLst>
          </a:custGeom>
          <a:noFill/>
        </p:spPr>
      </p:pic>
    </p:spTree>
    <p:extLst>
      <p:ext uri="{BB962C8B-B14F-4D97-AF65-F5344CB8AC3E}">
        <p14:creationId xmlns:p14="http://schemas.microsoft.com/office/powerpoint/2010/main" val="4555419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23C7998-F028-5540-AD79-6ADB3A9CF59D}"/>
              </a:ext>
            </a:extLst>
          </p:cNvPr>
          <p:cNvSpPr>
            <a:spLocks noGrp="1"/>
          </p:cNvSpPr>
          <p:nvPr>
            <p:ph type="ctrTitle"/>
          </p:nvPr>
        </p:nvSpPr>
        <p:spPr>
          <a:xfrm>
            <a:off x="1585309" y="2347685"/>
            <a:ext cx="10296525" cy="2772033"/>
          </a:xfrm>
        </p:spPr>
        <p:txBody>
          <a:bodyPr/>
          <a:lstStyle/>
          <a:p>
            <a:r>
              <a:rPr lang="sv-SE">
                <a:latin typeface="Hyra Sans Display"/>
              </a:rPr>
              <a:t>VÅRA VALFRÅGOR</a:t>
            </a:r>
            <a:br>
              <a:rPr lang="sv-SE">
                <a:latin typeface="Hyra Sans Display"/>
              </a:rPr>
            </a:br>
            <a:endParaRPr lang="sv-SE">
              <a:highlight>
                <a:srgbClr val="FFFF00"/>
              </a:highlight>
            </a:endParaRPr>
          </a:p>
        </p:txBody>
      </p:sp>
    </p:spTree>
    <p:extLst>
      <p:ext uri="{BB962C8B-B14F-4D97-AF65-F5344CB8AC3E}">
        <p14:creationId xmlns:p14="http://schemas.microsoft.com/office/powerpoint/2010/main" val="29178117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rundade hörn 2">
            <a:extLst>
              <a:ext uri="{FF2B5EF4-FFF2-40B4-BE49-F238E27FC236}">
                <a16:creationId xmlns:a16="http://schemas.microsoft.com/office/drawing/2014/main" id="{1A7E4D84-80A0-8A25-7245-8C013E1B3F70}"/>
              </a:ext>
            </a:extLst>
          </p:cNvPr>
          <p:cNvSpPr/>
          <p:nvPr/>
        </p:nvSpPr>
        <p:spPr>
          <a:xfrm>
            <a:off x="371474" y="4096739"/>
            <a:ext cx="5538786" cy="1816693"/>
          </a:xfrm>
          <a:prstGeom prst="roundRect">
            <a:avLst/>
          </a:prstGeom>
          <a:solidFill>
            <a:srgbClr val="FF0037"/>
          </a:solidFill>
          <a:ln>
            <a:solidFill>
              <a:srgbClr val="FF0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ektangel: rundade hörn 1">
            <a:extLst>
              <a:ext uri="{FF2B5EF4-FFF2-40B4-BE49-F238E27FC236}">
                <a16:creationId xmlns:a16="http://schemas.microsoft.com/office/drawing/2014/main" id="{97050A55-3581-EACD-9EE5-01DA73C67A88}"/>
              </a:ext>
            </a:extLst>
          </p:cNvPr>
          <p:cNvSpPr/>
          <p:nvPr/>
        </p:nvSpPr>
        <p:spPr>
          <a:xfrm>
            <a:off x="371474" y="2349495"/>
            <a:ext cx="5538786" cy="1597472"/>
          </a:xfrm>
          <a:prstGeom prst="roundRect">
            <a:avLst/>
          </a:prstGeom>
          <a:solidFill>
            <a:srgbClr val="FF0037"/>
          </a:solidFill>
          <a:ln>
            <a:solidFill>
              <a:srgbClr val="FF0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Rubrik 3">
            <a:extLst>
              <a:ext uri="{FF2B5EF4-FFF2-40B4-BE49-F238E27FC236}">
                <a16:creationId xmlns:a16="http://schemas.microsoft.com/office/drawing/2014/main" id="{9A3B978E-BB1C-6354-3EDE-F11BE0BAF8AE}"/>
              </a:ext>
            </a:extLst>
          </p:cNvPr>
          <p:cNvSpPr>
            <a:spLocks noGrp="1"/>
          </p:cNvSpPr>
          <p:nvPr>
            <p:ph type="title"/>
          </p:nvPr>
        </p:nvSpPr>
        <p:spPr>
          <a:xfrm>
            <a:off x="371474" y="1275907"/>
            <a:ext cx="5538785" cy="783261"/>
          </a:xfrm>
          <a:solidFill>
            <a:srgbClr val="3145FF"/>
          </a:solidFill>
        </p:spPr>
        <p:txBody>
          <a:bodyPr anchor="ctr"/>
          <a:lstStyle/>
          <a:p>
            <a:pPr algn="ctr"/>
            <a:r>
              <a:rPr lang="sv-SE">
                <a:solidFill>
                  <a:schemeClr val="bg1"/>
                </a:solidFill>
              </a:rPr>
              <a:t>Nationella valfrågor</a:t>
            </a:r>
          </a:p>
        </p:txBody>
      </p:sp>
      <p:sp>
        <p:nvSpPr>
          <p:cNvPr id="6" name="Rektangel: rundade hörn 5">
            <a:extLst>
              <a:ext uri="{FF2B5EF4-FFF2-40B4-BE49-F238E27FC236}">
                <a16:creationId xmlns:a16="http://schemas.microsoft.com/office/drawing/2014/main" id="{725C51A8-EA2F-4F42-DA46-521914F8057A}"/>
              </a:ext>
            </a:extLst>
          </p:cNvPr>
          <p:cNvSpPr/>
          <p:nvPr/>
        </p:nvSpPr>
        <p:spPr>
          <a:xfrm>
            <a:off x="6281732" y="2349495"/>
            <a:ext cx="5538786" cy="1597472"/>
          </a:xfrm>
          <a:prstGeom prst="roundRect">
            <a:avLst/>
          </a:prstGeom>
          <a:solidFill>
            <a:srgbClr val="FF0037"/>
          </a:solidFill>
          <a:ln>
            <a:solidFill>
              <a:srgbClr val="FF0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Platshållare för innehåll 4">
            <a:extLst>
              <a:ext uri="{FF2B5EF4-FFF2-40B4-BE49-F238E27FC236}">
                <a16:creationId xmlns:a16="http://schemas.microsoft.com/office/drawing/2014/main" id="{0F33CF89-B3C0-7A39-7AA0-ED446F81A78F}"/>
              </a:ext>
            </a:extLst>
          </p:cNvPr>
          <p:cNvSpPr>
            <a:spLocks noGrp="1"/>
          </p:cNvSpPr>
          <p:nvPr>
            <p:ph idx="1"/>
          </p:nvPr>
        </p:nvSpPr>
        <p:spPr>
          <a:xfrm>
            <a:off x="669852" y="2349495"/>
            <a:ext cx="4922874" cy="3563938"/>
          </a:xfrm>
          <a:noFill/>
        </p:spPr>
        <p:txBody>
          <a:bodyPr vert="horz" lIns="0" tIns="0" rIns="0" bIns="0" rtlCol="0" anchor="t">
            <a:noAutofit/>
          </a:bodyPr>
          <a:lstStyle/>
          <a:p>
            <a:endParaRPr lang="sv-SE" b="1">
              <a:solidFill>
                <a:schemeClr val="bg1"/>
              </a:solidFill>
              <a:latin typeface="Hyra Sans Display" panose="00000500000000000000" pitchFamily="50" charset="0"/>
            </a:endParaRPr>
          </a:p>
          <a:p>
            <a:pPr marL="0" indent="0">
              <a:buNone/>
            </a:pPr>
            <a:r>
              <a:rPr lang="sv-SE" sz="3600" b="1">
                <a:solidFill>
                  <a:schemeClr val="bg1"/>
                </a:solidFill>
                <a:latin typeface="Hyra Sans Display" panose="00000500000000000000" pitchFamily="50" charset="0"/>
              </a:rPr>
              <a:t>Nej till marknadshyra! </a:t>
            </a:r>
            <a:br>
              <a:rPr lang="sv-SE">
                <a:solidFill>
                  <a:schemeClr val="bg1"/>
                </a:solidFill>
              </a:rPr>
            </a:br>
            <a:r>
              <a:rPr lang="sv-SE">
                <a:solidFill>
                  <a:schemeClr val="bg1"/>
                </a:solidFill>
              </a:rPr>
              <a:t>Förhandlingssystemet ska utvecklas, inte avvecklas. </a:t>
            </a:r>
          </a:p>
          <a:p>
            <a:endParaRPr lang="sv-SE" sz="1400">
              <a:solidFill>
                <a:schemeClr val="bg1"/>
              </a:solidFill>
            </a:endParaRPr>
          </a:p>
          <a:p>
            <a:pPr marL="0" indent="0">
              <a:buNone/>
            </a:pPr>
            <a:r>
              <a:rPr lang="sv-SE" sz="3600" b="1">
                <a:solidFill>
                  <a:schemeClr val="bg1"/>
                </a:solidFill>
                <a:latin typeface="Hyra Sans Display"/>
              </a:rPr>
              <a:t>Fler bostäder med rimlig hyra!</a:t>
            </a:r>
            <a:br>
              <a:rPr lang="sv-SE">
                <a:solidFill>
                  <a:schemeClr val="bg1"/>
                </a:solidFill>
              </a:rPr>
            </a:br>
            <a:r>
              <a:rPr lang="sv-SE">
                <a:solidFill>
                  <a:schemeClr val="bg1"/>
                </a:solidFill>
              </a:rPr>
              <a:t>Alla ska ha rätt till en bostad till rimlig hyra.</a:t>
            </a:r>
          </a:p>
          <a:p>
            <a:endParaRPr lang="sv-SE">
              <a:solidFill>
                <a:schemeClr val="bg1"/>
              </a:solidFill>
            </a:endParaRPr>
          </a:p>
        </p:txBody>
      </p:sp>
      <p:sp>
        <p:nvSpPr>
          <p:cNvPr id="7" name="Rektangel: rundade hörn 6">
            <a:extLst>
              <a:ext uri="{FF2B5EF4-FFF2-40B4-BE49-F238E27FC236}">
                <a16:creationId xmlns:a16="http://schemas.microsoft.com/office/drawing/2014/main" id="{958386C4-8EA3-A810-AF85-4F6AB19577EE}"/>
              </a:ext>
            </a:extLst>
          </p:cNvPr>
          <p:cNvSpPr/>
          <p:nvPr/>
        </p:nvSpPr>
        <p:spPr>
          <a:xfrm>
            <a:off x="6281731" y="4525484"/>
            <a:ext cx="5538786" cy="1512638"/>
          </a:xfrm>
          <a:prstGeom prst="roundRect">
            <a:avLst/>
          </a:prstGeom>
          <a:solidFill>
            <a:srgbClr val="FF0037"/>
          </a:solidFill>
          <a:ln>
            <a:solidFill>
              <a:srgbClr val="FF0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ubrik 3">
            <a:extLst>
              <a:ext uri="{FF2B5EF4-FFF2-40B4-BE49-F238E27FC236}">
                <a16:creationId xmlns:a16="http://schemas.microsoft.com/office/drawing/2014/main" id="{37791DAD-71F9-104F-4FF7-575A99ACE14C}"/>
              </a:ext>
            </a:extLst>
          </p:cNvPr>
          <p:cNvSpPr txBox="1">
            <a:spLocks/>
          </p:cNvSpPr>
          <p:nvPr/>
        </p:nvSpPr>
        <p:spPr>
          <a:xfrm>
            <a:off x="6281734" y="1275906"/>
            <a:ext cx="5538785" cy="783261"/>
          </a:xfrm>
          <a:prstGeom prst="rect">
            <a:avLst/>
          </a:prstGeom>
          <a:solidFill>
            <a:srgbClr val="3145FF"/>
          </a:solidFill>
          <a:ln>
            <a:noFill/>
          </a:ln>
        </p:spPr>
        <p:txBody>
          <a:bodyPr vert="horz" wrap="square" lIns="0" tIns="0" rIns="0" bIns="0" anchor="ctr" anchorCtr="0" compatLnSpc="1">
            <a:noAutofit/>
          </a:bodyPr>
          <a:lstStyle>
            <a:lvl1pPr marL="0" marR="0" lvl="0" indent="0" algn="l" defTabSz="914400" rtl="0" eaLnBrk="1" fontAlgn="auto" hangingPunct="1">
              <a:lnSpc>
                <a:spcPct val="100000"/>
              </a:lnSpc>
              <a:spcBef>
                <a:spcPts val="0"/>
              </a:spcBef>
              <a:spcAft>
                <a:spcPts val="0"/>
              </a:spcAft>
              <a:buNone/>
              <a:tabLst/>
              <a:defRPr lang="sv-SE" sz="3200" b="1" i="0" u="none" strike="noStrike" kern="1200" cap="none" spc="0" baseline="0">
                <a:solidFill>
                  <a:srgbClr val="000000"/>
                </a:solidFill>
                <a:uFillTx/>
                <a:latin typeface="Hyra Sans Display" pitchFamily="50"/>
              </a:defRPr>
            </a:lvl1pPr>
          </a:lstStyle>
          <a:p>
            <a:pPr algn="ctr"/>
            <a:r>
              <a:rPr lang="sv-SE">
                <a:solidFill>
                  <a:schemeClr val="bg1"/>
                </a:solidFill>
                <a:latin typeface="Hyra Sans Display"/>
              </a:rPr>
              <a:t>Lokal valfråga </a:t>
            </a:r>
            <a:endParaRPr lang="sv-SE" sz="2000">
              <a:solidFill>
                <a:schemeClr val="bg1"/>
              </a:solidFill>
            </a:endParaRPr>
          </a:p>
        </p:txBody>
      </p:sp>
      <p:sp>
        <p:nvSpPr>
          <p:cNvPr id="11" name="Platshållare för innehåll 4">
            <a:extLst>
              <a:ext uri="{FF2B5EF4-FFF2-40B4-BE49-F238E27FC236}">
                <a16:creationId xmlns:a16="http://schemas.microsoft.com/office/drawing/2014/main" id="{1759D819-6E36-6DEC-198F-869F10743CCD}"/>
              </a:ext>
            </a:extLst>
          </p:cNvPr>
          <p:cNvSpPr txBox="1">
            <a:spLocks/>
          </p:cNvSpPr>
          <p:nvPr/>
        </p:nvSpPr>
        <p:spPr>
          <a:xfrm>
            <a:off x="6581553" y="2349495"/>
            <a:ext cx="4940595" cy="1597472"/>
          </a:xfrm>
          <a:prstGeom prst="rect">
            <a:avLst/>
          </a:prstGeom>
          <a:noFill/>
          <a:ln>
            <a:noFill/>
          </a:ln>
        </p:spPr>
        <p:txBody>
          <a:bodyPr vert="horz" wrap="square" lIns="0" tIns="0" rIns="0" bIns="0" anchor="t" anchorCtr="0" compatLnSpc="1">
            <a:noAutofit/>
          </a:bodyPr>
          <a:lstStyle>
            <a:lvl1pPr marL="228600" marR="0" lvl="0" indent="-228600" algn="l" defTabSz="914400" rtl="0" eaLnBrk="1" fontAlgn="auto" hangingPunct="1">
              <a:lnSpc>
                <a:spcPct val="90000"/>
              </a:lnSpc>
              <a:spcBef>
                <a:spcPts val="1000"/>
              </a:spcBef>
              <a:spcAft>
                <a:spcPts val="0"/>
              </a:spcAft>
              <a:buSzPct val="100000"/>
              <a:buFont typeface="Arial" pitchFamily="34"/>
              <a:buChar char="•"/>
              <a:tabLst/>
              <a:defRPr lang="sv-SE" sz="2000" b="0" i="0" u="none" strike="noStrike" kern="1200" cap="none" spc="0" baseline="0">
                <a:solidFill>
                  <a:srgbClr val="000000"/>
                </a:solidFill>
                <a:uFillTx/>
                <a:latin typeface="Hyra Sans"/>
              </a:defRPr>
            </a:lvl1pPr>
            <a:lvl2pPr marL="685800" marR="0" lvl="1" indent="-228600" algn="l" defTabSz="914400" rtl="0" eaLnBrk="1" fontAlgn="auto" hangingPunct="1">
              <a:lnSpc>
                <a:spcPct val="90000"/>
              </a:lnSpc>
              <a:spcBef>
                <a:spcPts val="500"/>
              </a:spcBef>
              <a:spcAft>
                <a:spcPts val="0"/>
              </a:spcAft>
              <a:buSzPct val="100000"/>
              <a:buFont typeface="Arial" pitchFamily="34"/>
              <a:buChar char="•"/>
              <a:tabLst/>
              <a:defRPr lang="sv-SE" sz="2000" b="0" i="0" u="none" strike="noStrike" kern="1200" cap="none" spc="0" baseline="0">
                <a:solidFill>
                  <a:srgbClr val="000000"/>
                </a:solidFill>
                <a:uFillTx/>
                <a:latin typeface="Hyra Sans"/>
              </a:defRPr>
            </a:lvl2pPr>
            <a:lvl3pPr marL="1143000" marR="0" lvl="2" indent="-228600" algn="l" defTabSz="914400" rtl="0" eaLnBrk="1" fontAlgn="auto" hangingPunct="1">
              <a:lnSpc>
                <a:spcPct val="90000"/>
              </a:lnSpc>
              <a:spcBef>
                <a:spcPts val="500"/>
              </a:spcBef>
              <a:spcAft>
                <a:spcPts val="0"/>
              </a:spcAft>
              <a:buSzPct val="100000"/>
              <a:buFont typeface="Arial" pitchFamily="34"/>
              <a:buChar char="•"/>
              <a:tabLst/>
              <a:defRPr lang="sv-SE" sz="2000" b="0" i="0" u="none" strike="noStrike" kern="1200" cap="none" spc="0" baseline="0">
                <a:solidFill>
                  <a:srgbClr val="000000"/>
                </a:solidFill>
                <a:uFillTx/>
                <a:latin typeface="Hyra Sans"/>
              </a:defRPr>
            </a:lvl3pPr>
            <a:lvl4pPr marL="1600200" marR="0" lvl="3" indent="-228600" algn="l" defTabSz="914400" rtl="0" eaLnBrk="1" fontAlgn="auto" hangingPunct="1">
              <a:lnSpc>
                <a:spcPct val="90000"/>
              </a:lnSpc>
              <a:spcBef>
                <a:spcPts val="500"/>
              </a:spcBef>
              <a:spcAft>
                <a:spcPts val="0"/>
              </a:spcAft>
              <a:buSzPct val="100000"/>
              <a:buFont typeface="Arial" pitchFamily="34"/>
              <a:buChar char="•"/>
              <a:tabLst/>
              <a:defRPr lang="sv-SE" sz="2000" b="0" i="0" u="none" strike="noStrike" kern="1200" cap="none" spc="0" baseline="0">
                <a:solidFill>
                  <a:srgbClr val="000000"/>
                </a:solidFill>
                <a:uFillTx/>
                <a:latin typeface="Hyra Sans"/>
              </a:defRPr>
            </a:lvl4pPr>
            <a:lvl5pPr marL="2057400" marR="0" lvl="4" indent="-228600" algn="l" defTabSz="914400" rtl="0" eaLnBrk="1" fontAlgn="auto" hangingPunct="1">
              <a:lnSpc>
                <a:spcPct val="90000"/>
              </a:lnSpc>
              <a:spcBef>
                <a:spcPts val="500"/>
              </a:spcBef>
              <a:spcAft>
                <a:spcPts val="0"/>
              </a:spcAft>
              <a:buSzPct val="100000"/>
              <a:buFont typeface="Arial" pitchFamily="34"/>
              <a:buChar char="•"/>
              <a:tabLst/>
              <a:defRPr lang="sv-SE" sz="2000" b="0" i="0" u="none" strike="noStrike" kern="1200" cap="none" spc="0" baseline="0">
                <a:solidFill>
                  <a:srgbClr val="000000"/>
                </a:solidFill>
                <a:uFillTx/>
                <a:latin typeface="Hyra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sv-SE" b="1">
              <a:solidFill>
                <a:schemeClr val="bg1"/>
              </a:solidFill>
              <a:latin typeface="Hyra Sans Display" panose="00000500000000000000" pitchFamily="50" charset="0"/>
            </a:endParaRPr>
          </a:p>
          <a:p>
            <a:pPr marL="0" indent="0">
              <a:buNone/>
            </a:pPr>
            <a:r>
              <a:rPr lang="sv-SE" sz="3600" b="1">
                <a:solidFill>
                  <a:schemeClr val="bg1"/>
                </a:solidFill>
                <a:latin typeface="Hyra Sans Display"/>
              </a:rPr>
              <a:t>Stärk allmännyttan</a:t>
            </a:r>
            <a:br>
              <a:rPr lang="sv-SE">
                <a:solidFill>
                  <a:schemeClr val="bg1"/>
                </a:solidFill>
              </a:rPr>
            </a:br>
            <a:r>
              <a:rPr lang="sv-SE">
                <a:solidFill>
                  <a:schemeClr val="bg1"/>
                </a:solidFill>
              </a:rPr>
              <a:t>Nej till vinstuttag, utförsäljningar och ombildningar. </a:t>
            </a:r>
          </a:p>
          <a:p>
            <a:endParaRPr lang="sv-SE" sz="1400">
              <a:solidFill>
                <a:schemeClr val="bg1"/>
              </a:solidFill>
            </a:endParaRPr>
          </a:p>
        </p:txBody>
      </p:sp>
      <p:sp>
        <p:nvSpPr>
          <p:cNvPr id="13" name="Platshållare för innehåll 4">
            <a:extLst>
              <a:ext uri="{FF2B5EF4-FFF2-40B4-BE49-F238E27FC236}">
                <a16:creationId xmlns:a16="http://schemas.microsoft.com/office/drawing/2014/main" id="{852E48E0-E9B2-E010-F54D-CF8BC4C96484}"/>
              </a:ext>
            </a:extLst>
          </p:cNvPr>
          <p:cNvSpPr txBox="1">
            <a:spLocks/>
          </p:cNvSpPr>
          <p:nvPr/>
        </p:nvSpPr>
        <p:spPr>
          <a:xfrm>
            <a:off x="6580826" y="4645700"/>
            <a:ext cx="4940595" cy="983062"/>
          </a:xfrm>
          <a:prstGeom prst="rect">
            <a:avLst/>
          </a:prstGeom>
          <a:noFill/>
          <a:ln>
            <a:noFill/>
          </a:ln>
        </p:spPr>
        <p:txBody>
          <a:bodyPr vert="horz" wrap="square" lIns="0" tIns="0" rIns="0" bIns="0" anchor="t" anchorCtr="0" compatLnSpc="1">
            <a:noAutofit/>
          </a:bodyPr>
          <a:lstStyle>
            <a:lvl1pPr marL="228600" marR="0" lvl="0" indent="-228600" algn="l" defTabSz="914400" rtl="0" eaLnBrk="1" fontAlgn="auto" hangingPunct="1">
              <a:lnSpc>
                <a:spcPct val="90000"/>
              </a:lnSpc>
              <a:spcBef>
                <a:spcPts val="1000"/>
              </a:spcBef>
              <a:spcAft>
                <a:spcPts val="0"/>
              </a:spcAft>
              <a:buSzPct val="100000"/>
              <a:buFont typeface="Arial" pitchFamily="34"/>
              <a:buChar char="•"/>
              <a:tabLst/>
              <a:defRPr lang="sv-SE" sz="2000" b="0" i="0" u="none" strike="noStrike" kern="1200" cap="none" spc="0" baseline="0">
                <a:solidFill>
                  <a:srgbClr val="000000"/>
                </a:solidFill>
                <a:uFillTx/>
                <a:latin typeface="Hyra Sans"/>
              </a:defRPr>
            </a:lvl1pPr>
            <a:lvl2pPr marL="685800" marR="0" lvl="1" indent="-228600" algn="l" defTabSz="914400" rtl="0" eaLnBrk="1" fontAlgn="auto" hangingPunct="1">
              <a:lnSpc>
                <a:spcPct val="90000"/>
              </a:lnSpc>
              <a:spcBef>
                <a:spcPts val="500"/>
              </a:spcBef>
              <a:spcAft>
                <a:spcPts val="0"/>
              </a:spcAft>
              <a:buSzPct val="100000"/>
              <a:buFont typeface="Arial" pitchFamily="34"/>
              <a:buChar char="•"/>
              <a:tabLst/>
              <a:defRPr lang="sv-SE" sz="2000" b="0" i="0" u="none" strike="noStrike" kern="1200" cap="none" spc="0" baseline="0">
                <a:solidFill>
                  <a:srgbClr val="000000"/>
                </a:solidFill>
                <a:uFillTx/>
                <a:latin typeface="Hyra Sans"/>
              </a:defRPr>
            </a:lvl2pPr>
            <a:lvl3pPr marL="1143000" marR="0" lvl="2" indent="-228600" algn="l" defTabSz="914400" rtl="0" eaLnBrk="1" fontAlgn="auto" hangingPunct="1">
              <a:lnSpc>
                <a:spcPct val="90000"/>
              </a:lnSpc>
              <a:spcBef>
                <a:spcPts val="500"/>
              </a:spcBef>
              <a:spcAft>
                <a:spcPts val="0"/>
              </a:spcAft>
              <a:buSzPct val="100000"/>
              <a:buFont typeface="Arial" pitchFamily="34"/>
              <a:buChar char="•"/>
              <a:tabLst/>
              <a:defRPr lang="sv-SE" sz="2000" b="0" i="0" u="none" strike="noStrike" kern="1200" cap="none" spc="0" baseline="0">
                <a:solidFill>
                  <a:srgbClr val="000000"/>
                </a:solidFill>
                <a:uFillTx/>
                <a:latin typeface="Hyra Sans"/>
              </a:defRPr>
            </a:lvl3pPr>
            <a:lvl4pPr marL="1600200" marR="0" lvl="3" indent="-228600" algn="l" defTabSz="914400" rtl="0" eaLnBrk="1" fontAlgn="auto" hangingPunct="1">
              <a:lnSpc>
                <a:spcPct val="90000"/>
              </a:lnSpc>
              <a:spcBef>
                <a:spcPts val="500"/>
              </a:spcBef>
              <a:spcAft>
                <a:spcPts val="0"/>
              </a:spcAft>
              <a:buSzPct val="100000"/>
              <a:buFont typeface="Arial" pitchFamily="34"/>
              <a:buChar char="•"/>
              <a:tabLst/>
              <a:defRPr lang="sv-SE" sz="2000" b="0" i="0" u="none" strike="noStrike" kern="1200" cap="none" spc="0" baseline="0">
                <a:solidFill>
                  <a:srgbClr val="000000"/>
                </a:solidFill>
                <a:uFillTx/>
                <a:latin typeface="Hyra Sans"/>
              </a:defRPr>
            </a:lvl4pPr>
            <a:lvl5pPr marL="2057400" marR="0" lvl="4" indent="-228600" algn="l" defTabSz="914400" rtl="0" eaLnBrk="1" fontAlgn="auto" hangingPunct="1">
              <a:lnSpc>
                <a:spcPct val="90000"/>
              </a:lnSpc>
              <a:spcBef>
                <a:spcPts val="500"/>
              </a:spcBef>
              <a:spcAft>
                <a:spcPts val="0"/>
              </a:spcAft>
              <a:buSzPct val="100000"/>
              <a:buFont typeface="Arial" pitchFamily="34"/>
              <a:buChar char="•"/>
              <a:tabLst/>
              <a:defRPr lang="sv-SE" sz="2000" b="0" i="0" u="none" strike="noStrike" kern="1200" cap="none" spc="0" baseline="0">
                <a:solidFill>
                  <a:srgbClr val="000000"/>
                </a:solidFill>
                <a:uFillTx/>
                <a:latin typeface="Hyra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3600" b="1">
                <a:solidFill>
                  <a:schemeClr val="bg1"/>
                </a:solidFill>
                <a:latin typeface="Hyra Sans Display"/>
              </a:rPr>
              <a:t>Ökad trygghet i våra bostadsområden</a:t>
            </a:r>
            <a:br>
              <a:rPr lang="sv-SE">
                <a:solidFill>
                  <a:schemeClr val="bg1"/>
                </a:solidFill>
              </a:rPr>
            </a:br>
            <a:r>
              <a:rPr lang="sv-SE">
                <a:solidFill>
                  <a:schemeClr val="bg1"/>
                </a:solidFill>
              </a:rPr>
              <a:t>Öka hyresgästers upplevda trygghet.</a:t>
            </a:r>
          </a:p>
        </p:txBody>
      </p:sp>
    </p:spTree>
    <p:extLst>
      <p:ext uri="{BB962C8B-B14F-4D97-AF65-F5344CB8AC3E}">
        <p14:creationId xmlns:p14="http://schemas.microsoft.com/office/powerpoint/2010/main" val="2911903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AG_LANGUAGETEXTBOX" val="Sv"/>
</p:tagLst>
</file>

<file path=ppt/theme/theme1.xml><?xml version="1.0" encoding="utf-8"?>
<a:theme xmlns:a="http://schemas.openxmlformats.org/drawingml/2006/main" name="Hyresgästföreningen">
  <a:themeElements>
    <a:clrScheme name="Hyresgästföreningen">
      <a:dk1>
        <a:sysClr val="windowText" lastClr="000000"/>
      </a:dk1>
      <a:lt1>
        <a:sysClr val="window" lastClr="FFFFFF"/>
      </a:lt1>
      <a:dk2>
        <a:srgbClr val="D8E8FF"/>
      </a:dk2>
      <a:lt2>
        <a:srgbClr val="FFEBF7"/>
      </a:lt2>
      <a:accent1>
        <a:srgbClr val="FF0037"/>
      </a:accent1>
      <a:accent2>
        <a:srgbClr val="25D287"/>
      </a:accent2>
      <a:accent3>
        <a:srgbClr val="231FD8"/>
      </a:accent3>
      <a:accent4>
        <a:srgbClr val="06007E"/>
      </a:accent4>
      <a:accent5>
        <a:srgbClr val="F97D7D"/>
      </a:accent5>
      <a:accent6>
        <a:srgbClr val="FF4D56"/>
      </a:accent6>
      <a:hlink>
        <a:srgbClr val="000000"/>
      </a:hlink>
      <a:folHlink>
        <a:srgbClr val="000000"/>
      </a:folHlink>
    </a:clrScheme>
    <a:fontScheme name="Hyresgästföreningen">
      <a:majorFont>
        <a:latin typeface="Hyra Sans"/>
        <a:ea typeface=""/>
        <a:cs typeface=""/>
      </a:majorFont>
      <a:minorFont>
        <a:latin typeface="Hyr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sz="2000" dirty="0" err="1"/>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3"/>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Hyresgästföreningen.potx" id="{7A512D6F-3079-447D-8250-569F32E637BF}" vid="{18AF3E49-56B7-477C-B9DD-6C6D7146E63E}"/>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A57D5446935CAE429FDB6B0F8FBB9022" ma:contentTypeVersion="3" ma:contentTypeDescription="Skapa ett nytt dokument." ma:contentTypeScope="" ma:versionID="1dd2f0788c2f28229613a08edc8818cb">
  <xsd:schema xmlns:xsd="http://www.w3.org/2001/XMLSchema" xmlns:xs="http://www.w3.org/2001/XMLSchema" xmlns:p="http://schemas.microsoft.com/office/2006/metadata/properties" xmlns:ns2="00f45a29-cf67-4764-93ce-44102e7a4cc6" targetNamespace="http://schemas.microsoft.com/office/2006/metadata/properties" ma:root="true" ma:fieldsID="1cf7251a743af50b5acc861c7807b7b6" ns2:_="">
    <xsd:import namespace="00f45a29-cf67-4764-93ce-44102e7a4cc6"/>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f45a29-cf67-4764-93ce-44102e7a4c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7FA13EE-D735-43B8-A338-E9E8BCF26CD3}">
  <ds:schemaRefs>
    <ds:schemaRef ds:uri="93ddfef3-c0ca-43aa-bb94-788f9afbfc8d"/>
    <ds:schemaRef ds:uri="e8a0204c-2db7-4578-a6ec-d94542fc1303"/>
    <ds:schemaRef ds:uri="fba40f14-ee17-4e7f-b778-617f9d55eb6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0070E362-CFC2-4921-85AA-372E5A5688EE}">
  <ds:schemaRefs>
    <ds:schemaRef ds:uri="00f45a29-cf67-4764-93ce-44102e7a4cc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87A0C76-9C0A-4DDC-8DF2-48B9753396D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Hyresgästföreningen</Template>
  <TotalTime>5</TotalTime>
  <Words>1359</Words>
  <Application>Microsoft Office PowerPoint</Application>
  <PresentationFormat>Bredbild</PresentationFormat>
  <Paragraphs>235</Paragraphs>
  <Slides>24</Slides>
  <Notes>21</Notes>
  <HiddenSlides>0</HiddenSlides>
  <MMClips>0</MMClips>
  <ScaleCrop>false</ScaleCrop>
  <HeadingPairs>
    <vt:vector size="6" baseType="variant">
      <vt:variant>
        <vt:lpstr>Använt teckensnitt</vt:lpstr>
      </vt:variant>
      <vt:variant>
        <vt:i4>8</vt:i4>
      </vt:variant>
      <vt:variant>
        <vt:lpstr>Tema</vt:lpstr>
      </vt:variant>
      <vt:variant>
        <vt:i4>1</vt:i4>
      </vt:variant>
      <vt:variant>
        <vt:lpstr>Bildrubriker</vt:lpstr>
      </vt:variant>
      <vt:variant>
        <vt:i4>24</vt:i4>
      </vt:variant>
    </vt:vector>
  </HeadingPairs>
  <TitlesOfParts>
    <vt:vector size="33" baseType="lpstr">
      <vt:lpstr>Arial</vt:lpstr>
      <vt:lpstr>Arial,Sans-Serif</vt:lpstr>
      <vt:lpstr>Calibri</vt:lpstr>
      <vt:lpstr>Hyra Sans</vt:lpstr>
      <vt:lpstr>Hyra Sans Display</vt:lpstr>
      <vt:lpstr>Hyra Sans Text</vt:lpstr>
      <vt:lpstr>Roboto</vt:lpstr>
      <vt:lpstr>Segoe UI</vt:lpstr>
      <vt:lpstr>Hyresgästföreningen</vt:lpstr>
      <vt:lpstr>VALUTBILDNING</vt:lpstr>
      <vt:lpstr>INTERN VALFILM</vt:lpstr>
      <vt:lpstr>Hyresgästföreningens mål i valrörelsen</vt:lpstr>
      <vt:lpstr>Varför vi KAN och MÅSTE göra skillnad  i valet 2026 </vt:lpstr>
      <vt:lpstr>VI MÖTER MÄNNISKOR i vardagen, varje dag.   Det är vår styrka! </vt:lpstr>
      <vt:lpstr>VÅRT ENGAGEMANG  SPELAR ROLL</vt:lpstr>
      <vt:lpstr>PowerPoint-presentation</vt:lpstr>
      <vt:lpstr>VÅRA VALFRÅGOR </vt:lpstr>
      <vt:lpstr>Nationella valfrågor</vt:lpstr>
      <vt:lpstr>  Folk ska ha råd att bo!</vt:lpstr>
      <vt:lpstr>VAD ÄR MARKNADSHYROR?</vt:lpstr>
      <vt:lpstr>VÅRA BUDSKAP</vt:lpstr>
      <vt:lpstr>  Alla ska ha rätt till en bostad med rimlig hyra</vt:lpstr>
      <vt:lpstr>VÅRA BUDSKAP</vt:lpstr>
      <vt:lpstr>  Nej till vinstuttag, utförsäljningar &amp; ombildningar</vt:lpstr>
      <vt:lpstr>Varför behöver vi allmännyttan? </vt:lpstr>
      <vt:lpstr>VÅRA BUDSKAP</vt:lpstr>
      <vt:lpstr>VÅRA BUDSKAP</vt:lpstr>
      <vt:lpstr> Öka hyresgästers upplevda trygghet</vt:lpstr>
      <vt:lpstr>VÅRA BUDSKAP</vt:lpstr>
      <vt:lpstr>PowerPoint-presentation</vt:lpstr>
      <vt:lpstr>Allt är inte vad vi säger utan också … </vt:lpstr>
      <vt:lpstr>Och…</vt:lpstr>
      <vt:lpstr>Vi har gjort det förr.  Vi kan göra det igen.  Tillsammans.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Joel Ahlgren</dc:creator>
  <cp:lastModifiedBy>Eva Pettersson</cp:lastModifiedBy>
  <cp:revision>1</cp:revision>
  <dcterms:created xsi:type="dcterms:W3CDTF">2025-04-23T12:08:52Z</dcterms:created>
  <dcterms:modified xsi:type="dcterms:W3CDTF">2026-02-10T08:23:40Z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0x010100A57D5446935CAE429FDB6B0F8FBB9022</vt:lpwstr>
  </property>
  <property fmtid="{D5CDD505-2E9C-101B-9397-08002B2CF9AE}" pid="3" name="MediaServiceImageTags">
    <vt:lpwstr/>
  </property>
</Properties>
</file>